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85" r:id="rId5"/>
    <p:sldId id="287" r:id="rId6"/>
    <p:sldId id="256" r:id="rId7"/>
    <p:sldId id="263" r:id="rId8"/>
    <p:sldId id="266" r:id="rId9"/>
    <p:sldId id="293" r:id="rId10"/>
    <p:sldId id="295" r:id="rId11"/>
    <p:sldId id="289" r:id="rId12"/>
    <p:sldId id="294" r:id="rId13"/>
    <p:sldId id="270" r:id="rId14"/>
    <p:sldId id="290" r:id="rId15"/>
    <p:sldId id="279" r:id="rId16"/>
    <p:sldId id="276" r:id="rId17"/>
    <p:sldId id="296" r:id="rId18"/>
    <p:sldId id="29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59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rvashi Mehrotra" userId="41a75b72-f30a-4570-9ba1-5c58e9bc9e9d" providerId="ADAL" clId="{F680CD18-932A-41C4-B098-DAD6810874E6}"/>
    <pc:docChg chg="undo custSel addSld delSld modSld sldOrd">
      <pc:chgData name="Urvashi Mehrotra" userId="41a75b72-f30a-4570-9ba1-5c58e9bc9e9d" providerId="ADAL" clId="{F680CD18-932A-41C4-B098-DAD6810874E6}" dt="2025-01-12T05:54:46.262" v="3591" actId="1076"/>
      <pc:docMkLst>
        <pc:docMk/>
      </pc:docMkLst>
      <pc:sldChg chg="addSp delSp modSp mod">
        <pc:chgData name="Urvashi Mehrotra" userId="41a75b72-f30a-4570-9ba1-5c58e9bc9e9d" providerId="ADAL" clId="{F680CD18-932A-41C4-B098-DAD6810874E6}" dt="2025-01-12T05:53:02.375" v="3563" actId="1076"/>
        <pc:sldMkLst>
          <pc:docMk/>
          <pc:sldMk cId="4292965164" sldId="256"/>
        </pc:sldMkLst>
        <pc:spChg chg="add mod">
          <ac:chgData name="Urvashi Mehrotra" userId="41a75b72-f30a-4570-9ba1-5c58e9bc9e9d" providerId="ADAL" clId="{F680CD18-932A-41C4-B098-DAD6810874E6}" dt="2025-01-11T16:48:17.865" v="336" actId="1076"/>
          <ac:spMkLst>
            <pc:docMk/>
            <pc:sldMk cId="4292965164" sldId="256"/>
            <ac:spMk id="7" creationId="{BEFC7353-D62B-4364-B17D-B491B1FEBBB0}"/>
          </ac:spMkLst>
        </pc:spChg>
        <pc:spChg chg="add mod">
          <ac:chgData name="Urvashi Mehrotra" userId="41a75b72-f30a-4570-9ba1-5c58e9bc9e9d" providerId="ADAL" clId="{F680CD18-932A-41C4-B098-DAD6810874E6}" dt="2025-01-11T16:50:40.732" v="378" actId="1582"/>
          <ac:spMkLst>
            <pc:docMk/>
            <pc:sldMk cId="4292965164" sldId="256"/>
            <ac:spMk id="9" creationId="{644FD69C-A89C-0140-8BEC-D680DD47CE84}"/>
          </ac:spMkLst>
        </pc:spChg>
        <pc:picChg chg="add mod">
          <ac:chgData name="Urvashi Mehrotra" userId="41a75b72-f30a-4570-9ba1-5c58e9bc9e9d" providerId="ADAL" clId="{F680CD18-932A-41C4-B098-DAD6810874E6}" dt="2025-01-12T05:53:02.375" v="3563" actId="1076"/>
          <ac:picMkLst>
            <pc:docMk/>
            <pc:sldMk cId="4292965164" sldId="256"/>
            <ac:picMk id="2" creationId="{472D790F-CD2B-38D9-0A84-6B15972F3A8B}"/>
          </ac:picMkLst>
        </pc:picChg>
      </pc:sldChg>
      <pc:sldChg chg="addSp delSp modSp mod setBg">
        <pc:chgData name="Urvashi Mehrotra" userId="41a75b72-f30a-4570-9ba1-5c58e9bc9e9d" providerId="ADAL" clId="{F680CD18-932A-41C4-B098-DAD6810874E6}" dt="2025-01-12T05:53:09.565" v="3565" actId="1076"/>
        <pc:sldMkLst>
          <pc:docMk/>
          <pc:sldMk cId="2972168288" sldId="257"/>
        </pc:sldMkLst>
      </pc:sldChg>
      <pc:sldChg chg="addSp delSp modSp del mod">
        <pc:chgData name="Urvashi Mehrotra" userId="41a75b72-f30a-4570-9ba1-5c58e9bc9e9d" providerId="ADAL" clId="{F680CD18-932A-41C4-B098-DAD6810874E6}" dt="2025-01-11T15:59:22.365" v="21" actId="2696"/>
        <pc:sldMkLst>
          <pc:docMk/>
          <pc:sldMk cId="75920667" sldId="258"/>
        </pc:sldMkLst>
      </pc:sldChg>
      <pc:sldChg chg="addSp delSp modSp del mod">
        <pc:chgData name="Urvashi Mehrotra" userId="41a75b72-f30a-4570-9ba1-5c58e9bc9e9d" providerId="ADAL" clId="{F680CD18-932A-41C4-B098-DAD6810874E6}" dt="2025-01-11T15:59:26.734" v="22" actId="2696"/>
        <pc:sldMkLst>
          <pc:docMk/>
          <pc:sldMk cId="392828434" sldId="259"/>
        </pc:sldMkLst>
      </pc:sldChg>
      <pc:sldChg chg="addSp delSp modSp del mod modClrScheme chgLayout">
        <pc:chgData name="Urvashi Mehrotra" userId="41a75b72-f30a-4570-9ba1-5c58e9bc9e9d" providerId="ADAL" clId="{F680CD18-932A-41C4-B098-DAD6810874E6}" dt="2025-01-11T17:06:08.938" v="566" actId="2696"/>
        <pc:sldMkLst>
          <pc:docMk/>
          <pc:sldMk cId="1820870095" sldId="260"/>
        </pc:sldMkLst>
      </pc:sldChg>
      <pc:sldChg chg="addSp delSp modSp del mod">
        <pc:chgData name="Urvashi Mehrotra" userId="41a75b72-f30a-4570-9ba1-5c58e9bc9e9d" providerId="ADAL" clId="{F680CD18-932A-41C4-B098-DAD6810874E6}" dt="2025-01-11T15:59:55.885" v="28" actId="2696"/>
        <pc:sldMkLst>
          <pc:docMk/>
          <pc:sldMk cId="70637688" sldId="261"/>
        </pc:sldMkLst>
      </pc:sldChg>
      <pc:sldChg chg="addSp delSp modSp mod setBg modClrScheme chgLayout">
        <pc:chgData name="Urvashi Mehrotra" userId="41a75b72-f30a-4570-9ba1-5c58e9bc9e9d" providerId="ADAL" clId="{F680CD18-932A-41C4-B098-DAD6810874E6}" dt="2025-01-12T05:53:18.293" v="3567" actId="1076"/>
        <pc:sldMkLst>
          <pc:docMk/>
          <pc:sldMk cId="3215314487" sldId="262"/>
        </pc:sldMkLst>
      </pc:sldChg>
      <pc:sldChg chg="addSp delSp modSp mod modClrScheme chgLayout">
        <pc:chgData name="Urvashi Mehrotra" userId="41a75b72-f30a-4570-9ba1-5c58e9bc9e9d" providerId="ADAL" clId="{F680CD18-932A-41C4-B098-DAD6810874E6}" dt="2025-01-12T05:53:28.761" v="3569" actId="1076"/>
        <pc:sldMkLst>
          <pc:docMk/>
          <pc:sldMk cId="748461124" sldId="263"/>
        </pc:sldMkLst>
        <pc:spChg chg="add mod">
          <ac:chgData name="Urvashi Mehrotra" userId="41a75b72-f30a-4570-9ba1-5c58e9bc9e9d" providerId="ADAL" clId="{F680CD18-932A-41C4-B098-DAD6810874E6}" dt="2025-01-12T04:41:03.239" v="874" actId="207"/>
          <ac:spMkLst>
            <pc:docMk/>
            <pc:sldMk cId="748461124" sldId="263"/>
            <ac:spMk id="2" creationId="{420ABD1C-6FBA-AA60-C93C-4842C833CAA1}"/>
          </ac:spMkLst>
        </pc:spChg>
        <pc:spChg chg="add mod">
          <ac:chgData name="Urvashi Mehrotra" userId="41a75b72-f30a-4570-9ba1-5c58e9bc9e9d" providerId="ADAL" clId="{F680CD18-932A-41C4-B098-DAD6810874E6}" dt="2025-01-11T17:31:24.458" v="763" actId="1076"/>
          <ac:spMkLst>
            <pc:docMk/>
            <pc:sldMk cId="748461124" sldId="263"/>
            <ac:spMk id="7" creationId="{5987C9A4-04F1-85D8-D436-0154832A9037}"/>
          </ac:spMkLst>
        </pc:spChg>
        <pc:spChg chg="add mod">
          <ac:chgData name="Urvashi Mehrotra" userId="41a75b72-f30a-4570-9ba1-5c58e9bc9e9d" providerId="ADAL" clId="{F680CD18-932A-41C4-B098-DAD6810874E6}" dt="2025-01-12T04:41:13.449" v="875" actId="1076"/>
          <ac:spMkLst>
            <pc:docMk/>
            <pc:sldMk cId="748461124" sldId="263"/>
            <ac:spMk id="8" creationId="{A3D1D406-F8D8-E9A2-32B7-9C0B41AD6AFA}"/>
          </ac:spMkLst>
        </pc:spChg>
        <pc:spChg chg="add mod">
          <ac:chgData name="Urvashi Mehrotra" userId="41a75b72-f30a-4570-9ba1-5c58e9bc9e9d" providerId="ADAL" clId="{F680CD18-932A-41C4-B098-DAD6810874E6}" dt="2025-01-11T17:32:46.458" v="871" actId="255"/>
          <ac:spMkLst>
            <pc:docMk/>
            <pc:sldMk cId="748461124" sldId="263"/>
            <ac:spMk id="9" creationId="{F38E27E0-A8D7-C42F-F292-8F5C7F7853AA}"/>
          </ac:spMkLst>
        </pc:spChg>
        <pc:picChg chg="add mod">
          <ac:chgData name="Urvashi Mehrotra" userId="41a75b72-f30a-4570-9ba1-5c58e9bc9e9d" providerId="ADAL" clId="{F680CD18-932A-41C4-B098-DAD6810874E6}" dt="2025-01-12T05:53:28.761" v="3569" actId="1076"/>
          <ac:picMkLst>
            <pc:docMk/>
            <pc:sldMk cId="748461124" sldId="263"/>
            <ac:picMk id="3" creationId="{A42E7462-11FC-CC98-41F3-CE1D2371221A}"/>
          </ac:picMkLst>
        </pc:picChg>
      </pc:sldChg>
      <pc:sldChg chg="addSp delSp modSp del mod">
        <pc:chgData name="Urvashi Mehrotra" userId="41a75b72-f30a-4570-9ba1-5c58e9bc9e9d" providerId="ADAL" clId="{F680CD18-932A-41C4-B098-DAD6810874E6}" dt="2025-01-11T16:00:40.515" v="38" actId="2696"/>
        <pc:sldMkLst>
          <pc:docMk/>
          <pc:sldMk cId="3148548878" sldId="264"/>
        </pc:sldMkLst>
      </pc:sldChg>
      <pc:sldChg chg="modSp del mod">
        <pc:chgData name="Urvashi Mehrotra" userId="41a75b72-f30a-4570-9ba1-5c58e9bc9e9d" providerId="ADAL" clId="{F680CD18-932A-41C4-B098-DAD6810874E6}" dt="2025-01-11T16:01:05.322" v="40" actId="2696"/>
        <pc:sldMkLst>
          <pc:docMk/>
          <pc:sldMk cId="1917635749" sldId="265"/>
        </pc:sldMkLst>
      </pc:sldChg>
      <pc:sldChg chg="addSp delSp modSp mod modClrScheme chgLayout">
        <pc:chgData name="Urvashi Mehrotra" userId="41a75b72-f30a-4570-9ba1-5c58e9bc9e9d" providerId="ADAL" clId="{F680CD18-932A-41C4-B098-DAD6810874E6}" dt="2025-01-12T05:53:37.100" v="3571" actId="1076"/>
        <pc:sldMkLst>
          <pc:docMk/>
          <pc:sldMk cId="4174874917" sldId="266"/>
        </pc:sldMkLst>
        <pc:spChg chg="add mod">
          <ac:chgData name="Urvashi Mehrotra" userId="41a75b72-f30a-4570-9ba1-5c58e9bc9e9d" providerId="ADAL" clId="{F680CD18-932A-41C4-B098-DAD6810874E6}" dt="2025-01-12T04:52:05.939" v="1079" actId="20577"/>
          <ac:spMkLst>
            <pc:docMk/>
            <pc:sldMk cId="4174874917" sldId="266"/>
            <ac:spMk id="3" creationId="{FFBD5C83-FD6A-AF9F-ADB1-E7AA7C32927B}"/>
          </ac:spMkLst>
        </pc:spChg>
        <pc:spChg chg="add mod">
          <ac:chgData name="Urvashi Mehrotra" userId="41a75b72-f30a-4570-9ba1-5c58e9bc9e9d" providerId="ADAL" clId="{F680CD18-932A-41C4-B098-DAD6810874E6}" dt="2025-01-12T04:50:37.288" v="932" actId="14100"/>
          <ac:spMkLst>
            <pc:docMk/>
            <pc:sldMk cId="4174874917" sldId="266"/>
            <ac:spMk id="4" creationId="{3FBD2522-4273-0A66-9FF2-F9A7E6B28B1B}"/>
          </ac:spMkLst>
        </pc:spChg>
        <pc:spChg chg="add del mod">
          <ac:chgData name="Urvashi Mehrotra" userId="41a75b72-f30a-4570-9ba1-5c58e9bc9e9d" providerId="ADAL" clId="{F680CD18-932A-41C4-B098-DAD6810874E6}" dt="2025-01-12T04:57:42.805" v="1315" actId="20577"/>
          <ac:spMkLst>
            <pc:docMk/>
            <pc:sldMk cId="4174874917" sldId="266"/>
            <ac:spMk id="7" creationId="{39211FD2-1043-1FE6-BE6E-44040D7E05C3}"/>
          </ac:spMkLst>
        </pc:spChg>
        <pc:picChg chg="add mod">
          <ac:chgData name="Urvashi Mehrotra" userId="41a75b72-f30a-4570-9ba1-5c58e9bc9e9d" providerId="ADAL" clId="{F680CD18-932A-41C4-B098-DAD6810874E6}" dt="2025-01-12T05:53:37.100" v="3571" actId="1076"/>
          <ac:picMkLst>
            <pc:docMk/>
            <pc:sldMk cId="4174874917" sldId="266"/>
            <ac:picMk id="8" creationId="{03B95995-A4B7-6AB4-5120-6013683F54A5}"/>
          </ac:picMkLst>
        </pc:picChg>
      </pc:sldChg>
      <pc:sldChg chg="addSp delSp modSp del mod">
        <pc:chgData name="Urvashi Mehrotra" userId="41a75b72-f30a-4570-9ba1-5c58e9bc9e9d" providerId="ADAL" clId="{F680CD18-932A-41C4-B098-DAD6810874E6}" dt="2025-01-11T16:01:40.799" v="47" actId="2696"/>
        <pc:sldMkLst>
          <pc:docMk/>
          <pc:sldMk cId="3552272831" sldId="267"/>
        </pc:sldMkLst>
      </pc:sldChg>
      <pc:sldChg chg="addSp delSp modSp mod ord modClrScheme chgLayout">
        <pc:chgData name="Urvashi Mehrotra" userId="41a75b72-f30a-4570-9ba1-5c58e9bc9e9d" providerId="ADAL" clId="{F680CD18-932A-41C4-B098-DAD6810874E6}" dt="2025-01-12T05:53:41.769" v="3573" actId="1076"/>
        <pc:sldMkLst>
          <pc:docMk/>
          <pc:sldMk cId="1007024261" sldId="268"/>
        </pc:sldMkLst>
      </pc:sldChg>
      <pc:sldChg chg="addSp delSp modSp del mod">
        <pc:chgData name="Urvashi Mehrotra" userId="41a75b72-f30a-4570-9ba1-5c58e9bc9e9d" providerId="ADAL" clId="{F680CD18-932A-41C4-B098-DAD6810874E6}" dt="2025-01-11T16:01:56.741" v="51" actId="2696"/>
        <pc:sldMkLst>
          <pc:docMk/>
          <pc:sldMk cId="1850285788" sldId="269"/>
        </pc:sldMkLst>
      </pc:sldChg>
      <pc:sldChg chg="addSp delSp modSp mod ord modClrScheme chgLayout">
        <pc:chgData name="Urvashi Mehrotra" userId="41a75b72-f30a-4570-9ba1-5c58e9bc9e9d" providerId="ADAL" clId="{F680CD18-932A-41C4-B098-DAD6810874E6}" dt="2025-01-12T05:53:48.699" v="3575" actId="1076"/>
        <pc:sldMkLst>
          <pc:docMk/>
          <pc:sldMk cId="1933763405" sldId="270"/>
        </pc:sldMkLst>
        <pc:spChg chg="add mod">
          <ac:chgData name="Urvashi Mehrotra" userId="41a75b72-f30a-4570-9ba1-5c58e9bc9e9d" providerId="ADAL" clId="{F680CD18-932A-41C4-B098-DAD6810874E6}" dt="2025-01-12T05:17:15.829" v="1826" actId="14100"/>
          <ac:spMkLst>
            <pc:docMk/>
            <pc:sldMk cId="1933763405" sldId="270"/>
            <ac:spMk id="9" creationId="{DABB329C-9B2E-3475-DA77-35974E0A0103}"/>
          </ac:spMkLst>
        </pc:spChg>
        <pc:picChg chg="add mod">
          <ac:chgData name="Urvashi Mehrotra" userId="41a75b72-f30a-4570-9ba1-5c58e9bc9e9d" providerId="ADAL" clId="{F680CD18-932A-41C4-B098-DAD6810874E6}" dt="2025-01-12T05:53:48.699" v="3575" actId="1076"/>
          <ac:picMkLst>
            <pc:docMk/>
            <pc:sldMk cId="1933763405" sldId="270"/>
            <ac:picMk id="15" creationId="{9B301351-4A24-4602-E834-E2A32CEFFF45}"/>
          </ac:picMkLst>
        </pc:picChg>
      </pc:sldChg>
      <pc:sldChg chg="del">
        <pc:chgData name="Urvashi Mehrotra" userId="41a75b72-f30a-4570-9ba1-5c58e9bc9e9d" providerId="ADAL" clId="{F680CD18-932A-41C4-B098-DAD6810874E6}" dt="2025-01-11T16:02:29.035" v="55" actId="2696"/>
        <pc:sldMkLst>
          <pc:docMk/>
          <pc:sldMk cId="810573673" sldId="271"/>
        </pc:sldMkLst>
      </pc:sldChg>
      <pc:sldChg chg="addSp delSp modSp del mod">
        <pc:chgData name="Urvashi Mehrotra" userId="41a75b72-f30a-4570-9ba1-5c58e9bc9e9d" providerId="ADAL" clId="{F680CD18-932A-41C4-B098-DAD6810874E6}" dt="2025-01-11T16:02:45.354" v="59" actId="2696"/>
        <pc:sldMkLst>
          <pc:docMk/>
          <pc:sldMk cId="2521843085" sldId="272"/>
        </pc:sldMkLst>
      </pc:sldChg>
      <pc:sldChg chg="addSp delSp modSp mod modClrScheme chgLayout">
        <pc:chgData name="Urvashi Mehrotra" userId="41a75b72-f30a-4570-9ba1-5c58e9bc9e9d" providerId="ADAL" clId="{F680CD18-932A-41C4-B098-DAD6810874E6}" dt="2025-01-12T05:54:10.954" v="3581" actId="1076"/>
        <pc:sldMkLst>
          <pc:docMk/>
          <pc:sldMk cId="1697610622" sldId="273"/>
        </pc:sldMkLst>
      </pc:sldChg>
      <pc:sldChg chg="addSp delSp modSp del mod">
        <pc:chgData name="Urvashi Mehrotra" userId="41a75b72-f30a-4570-9ba1-5c58e9bc9e9d" providerId="ADAL" clId="{F680CD18-932A-41C4-B098-DAD6810874E6}" dt="2025-01-11T16:03:18.605" v="67" actId="2696"/>
        <pc:sldMkLst>
          <pc:docMk/>
          <pc:sldMk cId="3497900309" sldId="274"/>
        </pc:sldMkLst>
      </pc:sldChg>
      <pc:sldChg chg="addSp delSp modSp del mod">
        <pc:chgData name="Urvashi Mehrotra" userId="41a75b72-f30a-4570-9ba1-5c58e9bc9e9d" providerId="ADAL" clId="{F680CD18-932A-41C4-B098-DAD6810874E6}" dt="2025-01-11T16:03:20.288" v="68" actId="47"/>
        <pc:sldMkLst>
          <pc:docMk/>
          <pc:sldMk cId="835693763" sldId="275"/>
        </pc:sldMkLst>
      </pc:sldChg>
      <pc:sldChg chg="addSp delSp modSp mod modClrScheme chgLayout">
        <pc:chgData name="Urvashi Mehrotra" userId="41a75b72-f30a-4570-9ba1-5c58e9bc9e9d" providerId="ADAL" clId="{F680CD18-932A-41C4-B098-DAD6810874E6}" dt="2025-01-12T05:54:18.328" v="3583" actId="1076"/>
        <pc:sldMkLst>
          <pc:docMk/>
          <pc:sldMk cId="487018316" sldId="276"/>
        </pc:sldMkLst>
        <pc:picChg chg="add mod">
          <ac:chgData name="Urvashi Mehrotra" userId="41a75b72-f30a-4570-9ba1-5c58e9bc9e9d" providerId="ADAL" clId="{F680CD18-932A-41C4-B098-DAD6810874E6}" dt="2025-01-12T05:54:18.328" v="3583" actId="1076"/>
          <ac:picMkLst>
            <pc:docMk/>
            <pc:sldMk cId="487018316" sldId="276"/>
            <ac:picMk id="3" creationId="{EF1F5C49-8CB6-8574-219E-9E036B745C2C}"/>
          </ac:picMkLst>
        </pc:picChg>
      </pc:sldChg>
      <pc:sldChg chg="addSp delSp modSp del mod">
        <pc:chgData name="Urvashi Mehrotra" userId="41a75b72-f30a-4570-9ba1-5c58e9bc9e9d" providerId="ADAL" clId="{F680CD18-932A-41C4-B098-DAD6810874E6}" dt="2025-01-11T16:03:59.298" v="77" actId="2696"/>
        <pc:sldMkLst>
          <pc:docMk/>
          <pc:sldMk cId="2203772639" sldId="277"/>
        </pc:sldMkLst>
      </pc:sldChg>
      <pc:sldChg chg="addSp delSp modSp del mod">
        <pc:chgData name="Urvashi Mehrotra" userId="41a75b72-f30a-4570-9ba1-5c58e9bc9e9d" providerId="ADAL" clId="{F680CD18-932A-41C4-B098-DAD6810874E6}" dt="2025-01-11T16:04:01.628" v="78" actId="2696"/>
        <pc:sldMkLst>
          <pc:docMk/>
          <pc:sldMk cId="3151125427" sldId="278"/>
        </pc:sldMkLst>
      </pc:sldChg>
      <pc:sldChg chg="addSp delSp modSp mod modClrScheme chgLayout">
        <pc:chgData name="Urvashi Mehrotra" userId="41a75b72-f30a-4570-9ba1-5c58e9bc9e9d" providerId="ADAL" clId="{F680CD18-932A-41C4-B098-DAD6810874E6}" dt="2025-01-12T05:54:24.464" v="3585" actId="1076"/>
        <pc:sldMkLst>
          <pc:docMk/>
          <pc:sldMk cId="2297719015" sldId="279"/>
        </pc:sldMkLst>
      </pc:sldChg>
      <pc:sldChg chg="addSp delSp modSp del mod">
        <pc:chgData name="Urvashi Mehrotra" userId="41a75b72-f30a-4570-9ba1-5c58e9bc9e9d" providerId="ADAL" clId="{F680CD18-932A-41C4-B098-DAD6810874E6}" dt="2025-01-11T16:04:34.858" v="86" actId="2696"/>
        <pc:sldMkLst>
          <pc:docMk/>
          <pc:sldMk cId="3434354211" sldId="280"/>
        </pc:sldMkLst>
      </pc:sldChg>
      <pc:sldChg chg="addSp delSp modSp del mod">
        <pc:chgData name="Urvashi Mehrotra" userId="41a75b72-f30a-4570-9ba1-5c58e9bc9e9d" providerId="ADAL" clId="{F680CD18-932A-41C4-B098-DAD6810874E6}" dt="2025-01-11T16:04:37.400" v="87" actId="2696"/>
        <pc:sldMkLst>
          <pc:docMk/>
          <pc:sldMk cId="2166509515" sldId="281"/>
        </pc:sldMkLst>
      </pc:sldChg>
      <pc:sldChg chg="addSp delSp modSp mod modClrScheme chgLayout">
        <pc:chgData name="Urvashi Mehrotra" userId="41a75b72-f30a-4570-9ba1-5c58e9bc9e9d" providerId="ADAL" clId="{F680CD18-932A-41C4-B098-DAD6810874E6}" dt="2025-01-12T05:54:34.206" v="3587" actId="1076"/>
        <pc:sldMkLst>
          <pc:docMk/>
          <pc:sldMk cId="3155983627" sldId="282"/>
        </pc:sldMkLst>
      </pc:sldChg>
      <pc:sldChg chg="addSp delSp modSp del mod">
        <pc:chgData name="Urvashi Mehrotra" userId="41a75b72-f30a-4570-9ba1-5c58e9bc9e9d" providerId="ADAL" clId="{F680CD18-932A-41C4-B098-DAD6810874E6}" dt="2025-01-11T16:04:56.128" v="91" actId="2696"/>
        <pc:sldMkLst>
          <pc:docMk/>
          <pc:sldMk cId="2931165995" sldId="283"/>
        </pc:sldMkLst>
      </pc:sldChg>
      <pc:sldChg chg="addSp delSp modSp mod modClrScheme chgLayout">
        <pc:chgData name="Urvashi Mehrotra" userId="41a75b72-f30a-4570-9ba1-5c58e9bc9e9d" providerId="ADAL" clId="{F680CD18-932A-41C4-B098-DAD6810874E6}" dt="2025-01-12T05:54:40.616" v="3589" actId="1076"/>
        <pc:sldMkLst>
          <pc:docMk/>
          <pc:sldMk cId="1962203658" sldId="284"/>
        </pc:sldMkLst>
      </pc:sldChg>
      <pc:sldChg chg="addSp delSp modSp new mod ord setBg delDesignElem">
        <pc:chgData name="Urvashi Mehrotra" userId="41a75b72-f30a-4570-9ba1-5c58e9bc9e9d" providerId="ADAL" clId="{F680CD18-932A-41C4-B098-DAD6810874E6}" dt="2025-01-12T05:52:43.982" v="3557" actId="1076"/>
        <pc:sldMkLst>
          <pc:docMk/>
          <pc:sldMk cId="463340852" sldId="285"/>
        </pc:sldMkLst>
        <pc:spChg chg="add del">
          <ac:chgData name="Urvashi Mehrotra" userId="41a75b72-f30a-4570-9ba1-5c58e9bc9e9d" providerId="ADAL" clId="{F680CD18-932A-41C4-B098-DAD6810874E6}" dt="2025-01-11T16:28:58.873" v="216"/>
          <ac:spMkLst>
            <pc:docMk/>
            <pc:sldMk cId="463340852" sldId="285"/>
            <ac:spMk id="10" creationId="{36D16D1E-4205-49F5-BD2A-DA769947C104}"/>
          </ac:spMkLst>
        </pc:spChg>
        <pc:spChg chg="add del">
          <ac:chgData name="Urvashi Mehrotra" userId="41a75b72-f30a-4570-9ba1-5c58e9bc9e9d" providerId="ADAL" clId="{F680CD18-932A-41C4-B098-DAD6810874E6}" dt="2025-01-11T16:28:58.873" v="216"/>
          <ac:spMkLst>
            <pc:docMk/>
            <pc:sldMk cId="463340852" sldId="285"/>
            <ac:spMk id="12" creationId="{012FD100-C039-4E03-B5E4-2EDFA7290AA6}"/>
          </ac:spMkLst>
        </pc:spChg>
        <pc:spChg chg="add del">
          <ac:chgData name="Urvashi Mehrotra" userId="41a75b72-f30a-4570-9ba1-5c58e9bc9e9d" providerId="ADAL" clId="{F680CD18-932A-41C4-B098-DAD6810874E6}" dt="2025-01-11T16:28:58.873" v="216"/>
          <ac:spMkLst>
            <pc:docMk/>
            <pc:sldMk cId="463340852" sldId="285"/>
            <ac:spMk id="16" creationId="{FB5993E2-C02B-4335-ABA5-D8EC465551E3}"/>
          </ac:spMkLst>
        </pc:spChg>
        <pc:spChg chg="add del">
          <ac:chgData name="Urvashi Mehrotra" userId="41a75b72-f30a-4570-9ba1-5c58e9bc9e9d" providerId="ADAL" clId="{F680CD18-932A-41C4-B098-DAD6810874E6}" dt="2025-01-11T16:28:58.873" v="216"/>
          <ac:spMkLst>
            <pc:docMk/>
            <pc:sldMk cId="463340852" sldId="285"/>
            <ac:spMk id="18" creationId="{C0B801A2-5622-4BE8-9AD2-C337A2CD0022}"/>
          </ac:spMkLst>
        </pc:spChg>
        <pc:spChg chg="add del">
          <ac:chgData name="Urvashi Mehrotra" userId="41a75b72-f30a-4570-9ba1-5c58e9bc9e9d" providerId="ADAL" clId="{F680CD18-932A-41C4-B098-DAD6810874E6}" dt="2025-01-11T16:28:58.873" v="216"/>
          <ac:spMkLst>
            <pc:docMk/>
            <pc:sldMk cId="463340852" sldId="285"/>
            <ac:spMk id="20" creationId="{B7AF614F-5BC3-4086-99F5-B87C5847A071}"/>
          </ac:spMkLst>
        </pc:spChg>
        <pc:graphicFrameChg chg="add mod modGraphic">
          <ac:chgData name="Urvashi Mehrotra" userId="41a75b72-f30a-4570-9ba1-5c58e9bc9e9d" providerId="ADAL" clId="{F680CD18-932A-41C4-B098-DAD6810874E6}" dt="2025-01-11T16:26:51.276" v="185" actId="20577"/>
          <ac:graphicFrameMkLst>
            <pc:docMk/>
            <pc:sldMk cId="463340852" sldId="285"/>
            <ac:graphicFrameMk id="5" creationId="{132BA312-B387-9445-28FC-14DCE7EC088C}"/>
          </ac:graphicFrameMkLst>
        </pc:graphicFrameChg>
        <pc:picChg chg="add mod">
          <ac:chgData name="Urvashi Mehrotra" userId="41a75b72-f30a-4570-9ba1-5c58e9bc9e9d" providerId="ADAL" clId="{F680CD18-932A-41C4-B098-DAD6810874E6}" dt="2025-01-12T05:52:43.982" v="3557" actId="1076"/>
          <ac:picMkLst>
            <pc:docMk/>
            <pc:sldMk cId="463340852" sldId="285"/>
            <ac:picMk id="2" creationId="{DA9E790B-006E-DD12-0C27-E6958008AD1B}"/>
          </ac:picMkLst>
        </pc:picChg>
        <pc:cxnChg chg="add del">
          <ac:chgData name="Urvashi Mehrotra" userId="41a75b72-f30a-4570-9ba1-5c58e9bc9e9d" providerId="ADAL" clId="{F680CD18-932A-41C4-B098-DAD6810874E6}" dt="2025-01-11T16:28:58.873" v="216"/>
          <ac:cxnSpMkLst>
            <pc:docMk/>
            <pc:sldMk cId="463340852" sldId="285"/>
            <ac:cxnSpMk id="14" creationId="{4418FCD2-8448-4A81-8EB4-72250F7827B4}"/>
          </ac:cxnSpMkLst>
        </pc:cxnChg>
      </pc:sldChg>
      <pc:sldChg chg="add del">
        <pc:chgData name="Urvashi Mehrotra" userId="41a75b72-f30a-4570-9ba1-5c58e9bc9e9d" providerId="ADAL" clId="{F680CD18-932A-41C4-B098-DAD6810874E6}" dt="2025-01-11T16:00:13.327" v="31" actId="2890"/>
        <pc:sldMkLst>
          <pc:docMk/>
          <pc:sldMk cId="1204857861" sldId="285"/>
        </pc:sldMkLst>
      </pc:sldChg>
      <pc:sldChg chg="addSp delSp modSp new del mod ord setBg setClrOvrMap delDesignElem">
        <pc:chgData name="Urvashi Mehrotra" userId="41a75b72-f30a-4570-9ba1-5c58e9bc9e9d" providerId="ADAL" clId="{F680CD18-932A-41C4-B098-DAD6810874E6}" dt="2025-01-12T05:52:14.256" v="3555" actId="47"/>
        <pc:sldMkLst>
          <pc:docMk/>
          <pc:sldMk cId="2070337284" sldId="286"/>
        </pc:sldMkLst>
      </pc:sldChg>
      <pc:sldChg chg="addSp delSp modSp new mod setBg">
        <pc:chgData name="Urvashi Mehrotra" userId="41a75b72-f30a-4570-9ba1-5c58e9bc9e9d" providerId="ADAL" clId="{F680CD18-932A-41C4-B098-DAD6810874E6}" dt="2025-01-12T05:52:49.726" v="3559" actId="1076"/>
        <pc:sldMkLst>
          <pc:docMk/>
          <pc:sldMk cId="4144667711" sldId="287"/>
        </pc:sldMkLst>
        <pc:spChg chg="add mod">
          <ac:chgData name="Urvashi Mehrotra" userId="41a75b72-f30a-4570-9ba1-5c58e9bc9e9d" providerId="ADAL" clId="{F680CD18-932A-41C4-B098-DAD6810874E6}" dt="2025-01-11T16:32:57.810" v="250" actId="1076"/>
          <ac:spMkLst>
            <pc:docMk/>
            <pc:sldMk cId="4144667711" sldId="287"/>
            <ac:spMk id="5" creationId="{331A456C-9CCC-ECFA-D862-68FC9708DB24}"/>
          </ac:spMkLst>
        </pc:spChg>
        <pc:spChg chg="add">
          <ac:chgData name="Urvashi Mehrotra" userId="41a75b72-f30a-4570-9ba1-5c58e9bc9e9d" providerId="ADAL" clId="{F680CD18-932A-41C4-B098-DAD6810874E6}" dt="2025-01-11T16:30:58.330" v="228" actId="26606"/>
          <ac:spMkLst>
            <pc:docMk/>
            <pc:sldMk cId="4144667711" sldId="287"/>
            <ac:spMk id="1035" creationId="{7D379150-F6B4-45C8-BE10-6B278AD400EB}"/>
          </ac:spMkLst>
        </pc:spChg>
        <pc:spChg chg="add">
          <ac:chgData name="Urvashi Mehrotra" userId="41a75b72-f30a-4570-9ba1-5c58e9bc9e9d" providerId="ADAL" clId="{F680CD18-932A-41C4-B098-DAD6810874E6}" dt="2025-01-11T16:30:58.330" v="228" actId="26606"/>
          <ac:spMkLst>
            <pc:docMk/>
            <pc:sldMk cId="4144667711" sldId="287"/>
            <ac:spMk id="1037" creationId="{5FFCF544-A370-4A5D-A95F-CA6E0E7191E6}"/>
          </ac:spMkLst>
        </pc:spChg>
        <pc:spChg chg="add">
          <ac:chgData name="Urvashi Mehrotra" userId="41a75b72-f30a-4570-9ba1-5c58e9bc9e9d" providerId="ADAL" clId="{F680CD18-932A-41C4-B098-DAD6810874E6}" dt="2025-01-11T16:30:58.330" v="228" actId="26606"/>
          <ac:spMkLst>
            <pc:docMk/>
            <pc:sldMk cId="4144667711" sldId="287"/>
            <ac:spMk id="1041" creationId="{44CC594A-A820-450F-B363-C19201FCFEC6}"/>
          </ac:spMkLst>
        </pc:spChg>
        <pc:spChg chg="add">
          <ac:chgData name="Urvashi Mehrotra" userId="41a75b72-f30a-4570-9ba1-5c58e9bc9e9d" providerId="ADAL" clId="{F680CD18-932A-41C4-B098-DAD6810874E6}" dt="2025-01-11T16:30:58.330" v="228" actId="26606"/>
          <ac:spMkLst>
            <pc:docMk/>
            <pc:sldMk cId="4144667711" sldId="287"/>
            <ac:spMk id="1043" creationId="{59FAB3DA-E9ED-4574-ABCC-378BC0FF1BBC}"/>
          </ac:spMkLst>
        </pc:spChg>
        <pc:spChg chg="add">
          <ac:chgData name="Urvashi Mehrotra" userId="41a75b72-f30a-4570-9ba1-5c58e9bc9e9d" providerId="ADAL" clId="{F680CD18-932A-41C4-B098-DAD6810874E6}" dt="2025-01-11T16:30:58.330" v="228" actId="26606"/>
          <ac:spMkLst>
            <pc:docMk/>
            <pc:sldMk cId="4144667711" sldId="287"/>
            <ac:spMk id="1045" creationId="{53B8D6B0-55D6-48DC-86D8-FD95D5F118AB}"/>
          </ac:spMkLst>
        </pc:spChg>
        <pc:picChg chg="add mod">
          <ac:chgData name="Urvashi Mehrotra" userId="41a75b72-f30a-4570-9ba1-5c58e9bc9e9d" providerId="ADAL" clId="{F680CD18-932A-41C4-B098-DAD6810874E6}" dt="2025-01-12T05:52:49.726" v="3559" actId="1076"/>
          <ac:picMkLst>
            <pc:docMk/>
            <pc:sldMk cId="4144667711" sldId="287"/>
            <ac:picMk id="2" creationId="{64FF3FAE-6203-3752-4FEC-93510A3C0F09}"/>
          </ac:picMkLst>
        </pc:picChg>
        <pc:cxnChg chg="add">
          <ac:chgData name="Urvashi Mehrotra" userId="41a75b72-f30a-4570-9ba1-5c58e9bc9e9d" providerId="ADAL" clId="{F680CD18-932A-41C4-B098-DAD6810874E6}" dt="2025-01-11T16:30:58.330" v="228" actId="26606"/>
          <ac:cxnSpMkLst>
            <pc:docMk/>
            <pc:sldMk cId="4144667711" sldId="287"/>
            <ac:cxnSpMk id="1039" creationId="{6EEB3B97-A638-498B-8083-54191CE71E01}"/>
          </ac:cxnSpMkLst>
        </pc:cxnChg>
      </pc:sldChg>
      <pc:sldChg chg="addSp delSp modSp new mod setBg">
        <pc:chgData name="Urvashi Mehrotra" userId="41a75b72-f30a-4570-9ba1-5c58e9bc9e9d" providerId="ADAL" clId="{F680CD18-932A-41C4-B098-DAD6810874E6}" dt="2025-01-12T05:52:55.555" v="3561" actId="1076"/>
        <pc:sldMkLst>
          <pc:docMk/>
          <pc:sldMk cId="1992501153" sldId="288"/>
        </pc:sldMkLst>
      </pc:sldChg>
      <pc:sldChg chg="addSp delSp modSp new mod">
        <pc:chgData name="Urvashi Mehrotra" userId="41a75b72-f30a-4570-9ba1-5c58e9bc9e9d" providerId="ADAL" clId="{F680CD18-932A-41C4-B098-DAD6810874E6}" dt="2025-01-12T05:53:55.779" v="3577" actId="1076"/>
        <pc:sldMkLst>
          <pc:docMk/>
          <pc:sldMk cId="2634387700" sldId="289"/>
        </pc:sldMkLst>
        <pc:spChg chg="add mod">
          <ac:chgData name="Urvashi Mehrotra" userId="41a75b72-f30a-4570-9ba1-5c58e9bc9e9d" providerId="ADAL" clId="{F680CD18-932A-41C4-B098-DAD6810874E6}" dt="2025-01-12T05:23:18.822" v="2123" actId="1076"/>
          <ac:spMkLst>
            <pc:docMk/>
            <pc:sldMk cId="2634387700" sldId="289"/>
            <ac:spMk id="4" creationId="{CAF0BB72-90FC-2AE3-B0FE-4BC8B48704A4}"/>
          </ac:spMkLst>
        </pc:spChg>
        <pc:spChg chg="add mod">
          <ac:chgData name="Urvashi Mehrotra" userId="41a75b72-f30a-4570-9ba1-5c58e9bc9e9d" providerId="ADAL" clId="{F680CD18-932A-41C4-B098-DAD6810874E6}" dt="2025-01-12T05:23:12.324" v="2122" actId="1076"/>
          <ac:spMkLst>
            <pc:docMk/>
            <pc:sldMk cId="2634387700" sldId="289"/>
            <ac:spMk id="5" creationId="{F2D21271-B5CB-2F38-E3B5-73470A73B2CE}"/>
          </ac:spMkLst>
        </pc:spChg>
        <pc:picChg chg="add mod">
          <ac:chgData name="Urvashi Mehrotra" userId="41a75b72-f30a-4570-9ba1-5c58e9bc9e9d" providerId="ADAL" clId="{F680CD18-932A-41C4-B098-DAD6810874E6}" dt="2025-01-12T05:53:55.779" v="3577" actId="1076"/>
          <ac:picMkLst>
            <pc:docMk/>
            <pc:sldMk cId="2634387700" sldId="289"/>
            <ac:picMk id="14" creationId="{23718153-B381-BC5B-4DF8-28C83144C454}"/>
          </ac:picMkLst>
        </pc:picChg>
        <pc:cxnChg chg="add mod">
          <ac:chgData name="Urvashi Mehrotra" userId="41a75b72-f30a-4570-9ba1-5c58e9bc9e9d" providerId="ADAL" clId="{F680CD18-932A-41C4-B098-DAD6810874E6}" dt="2025-01-12T05:26:04.761" v="2261" actId="1076"/>
          <ac:cxnSpMkLst>
            <pc:docMk/>
            <pc:sldMk cId="2634387700" sldId="289"/>
            <ac:cxnSpMk id="13" creationId="{9DAB6673-3EF8-2510-CAD9-553DC5784E66}"/>
          </ac:cxnSpMkLst>
        </pc:cxnChg>
      </pc:sldChg>
      <pc:sldChg chg="addSp delSp new del mod">
        <pc:chgData name="Urvashi Mehrotra" userId="41a75b72-f30a-4570-9ba1-5c58e9bc9e9d" providerId="ADAL" clId="{F680CD18-932A-41C4-B098-DAD6810874E6}" dt="2025-01-11T17:13:02.891" v="680" actId="2696"/>
        <pc:sldMkLst>
          <pc:docMk/>
          <pc:sldMk cId="3838421401" sldId="289"/>
        </pc:sldMkLst>
      </pc:sldChg>
      <pc:sldChg chg="addSp delSp modSp new mod setBg">
        <pc:chgData name="Urvashi Mehrotra" userId="41a75b72-f30a-4570-9ba1-5c58e9bc9e9d" providerId="ADAL" clId="{F680CD18-932A-41C4-B098-DAD6810874E6}" dt="2025-01-12T05:54:02.346" v="3579" actId="1076"/>
        <pc:sldMkLst>
          <pc:docMk/>
          <pc:sldMk cId="455890173" sldId="290"/>
        </pc:sldMkLst>
        <pc:spChg chg="add mod">
          <ac:chgData name="Urvashi Mehrotra" userId="41a75b72-f30a-4570-9ba1-5c58e9bc9e9d" providerId="ADAL" clId="{F680CD18-932A-41C4-B098-DAD6810874E6}" dt="2025-01-12T05:33:03.975" v="2328" actId="14100"/>
          <ac:spMkLst>
            <pc:docMk/>
            <pc:sldMk cId="455890173" sldId="290"/>
            <ac:spMk id="7" creationId="{6C35E897-15A6-EB36-426B-6B412EF094BF}"/>
          </ac:spMkLst>
        </pc:spChg>
        <pc:spChg chg="add mod">
          <ac:chgData name="Urvashi Mehrotra" userId="41a75b72-f30a-4570-9ba1-5c58e9bc9e9d" providerId="ADAL" clId="{F680CD18-932A-41C4-B098-DAD6810874E6}" dt="2025-01-12T05:35:46.500" v="2577" actId="1582"/>
          <ac:spMkLst>
            <pc:docMk/>
            <pc:sldMk cId="455890173" sldId="290"/>
            <ac:spMk id="8" creationId="{077F6742-1393-2A73-BE8F-5702B9E2D03B}"/>
          </ac:spMkLst>
        </pc:spChg>
        <pc:spChg chg="add mod">
          <ac:chgData name="Urvashi Mehrotra" userId="41a75b72-f30a-4570-9ba1-5c58e9bc9e9d" providerId="ADAL" clId="{F680CD18-932A-41C4-B098-DAD6810874E6}" dt="2025-01-12T05:34:11.092" v="2378" actId="1076"/>
          <ac:spMkLst>
            <pc:docMk/>
            <pc:sldMk cId="455890173" sldId="290"/>
            <ac:spMk id="9" creationId="{D9584F21-380F-DE11-880B-F824DC2D298C}"/>
          </ac:spMkLst>
        </pc:spChg>
        <pc:spChg chg="add mod">
          <ac:chgData name="Urvashi Mehrotra" userId="41a75b72-f30a-4570-9ba1-5c58e9bc9e9d" providerId="ADAL" clId="{F680CD18-932A-41C4-B098-DAD6810874E6}" dt="2025-01-12T05:35:51.221" v="2578" actId="1582"/>
          <ac:spMkLst>
            <pc:docMk/>
            <pc:sldMk cId="455890173" sldId="290"/>
            <ac:spMk id="10" creationId="{A84430A5-557C-FE23-97E7-004CC3CF301B}"/>
          </ac:spMkLst>
        </pc:spChg>
        <pc:spChg chg="add mod">
          <ac:chgData name="Urvashi Mehrotra" userId="41a75b72-f30a-4570-9ba1-5c58e9bc9e9d" providerId="ADAL" clId="{F680CD18-932A-41C4-B098-DAD6810874E6}" dt="2025-01-12T05:34:59.345" v="2458" actId="1076"/>
          <ac:spMkLst>
            <pc:docMk/>
            <pc:sldMk cId="455890173" sldId="290"/>
            <ac:spMk id="12" creationId="{1CF6EF32-8D16-88AC-2AA4-0F4E5E26B80D}"/>
          </ac:spMkLst>
        </pc:spChg>
        <pc:picChg chg="add mod">
          <ac:chgData name="Urvashi Mehrotra" userId="41a75b72-f30a-4570-9ba1-5c58e9bc9e9d" providerId="ADAL" clId="{F680CD18-932A-41C4-B098-DAD6810874E6}" dt="2025-01-12T05:54:02.346" v="3579" actId="1076"/>
          <ac:picMkLst>
            <pc:docMk/>
            <pc:sldMk cId="455890173" sldId="290"/>
            <ac:picMk id="17" creationId="{138CE9CC-FB49-C882-67F6-AF7D886C4C37}"/>
          </ac:picMkLst>
        </pc:picChg>
      </pc:sldChg>
      <pc:sldChg chg="addSp modSp new mod">
        <pc:chgData name="Urvashi Mehrotra" userId="41a75b72-f30a-4570-9ba1-5c58e9bc9e9d" providerId="ADAL" clId="{F680CD18-932A-41C4-B098-DAD6810874E6}" dt="2025-01-12T05:54:46.262" v="3591" actId="1076"/>
        <pc:sldMkLst>
          <pc:docMk/>
          <pc:sldMk cId="2602488" sldId="291"/>
        </pc:sldMkLst>
        <pc:spChg chg="add mod">
          <ac:chgData name="Urvashi Mehrotra" userId="41a75b72-f30a-4570-9ba1-5c58e9bc9e9d" providerId="ADAL" clId="{F680CD18-932A-41C4-B098-DAD6810874E6}" dt="2025-01-12T05:50:55.317" v="3554" actId="1076"/>
          <ac:spMkLst>
            <pc:docMk/>
            <pc:sldMk cId="2602488" sldId="291"/>
            <ac:spMk id="2" creationId="{22F55AE6-818F-1359-DFC9-095BFA60800E}"/>
          </ac:spMkLst>
        </pc:spChg>
        <pc:picChg chg="add mod">
          <ac:chgData name="Urvashi Mehrotra" userId="41a75b72-f30a-4570-9ba1-5c58e9bc9e9d" providerId="ADAL" clId="{F680CD18-932A-41C4-B098-DAD6810874E6}" dt="2025-01-12T05:54:46.262" v="3591" actId="1076"/>
          <ac:picMkLst>
            <pc:docMk/>
            <pc:sldMk cId="2602488" sldId="291"/>
            <ac:picMk id="3" creationId="{C32B8081-08DD-AB48-BBE1-4BADAD7DA778}"/>
          </ac:picMkLst>
        </pc:picChg>
      </pc:sldChg>
    </pc:docChg>
  </pc:docChgLst>
  <pc:docChgLst>
    <pc:chgData name="Rashmita Kikani" userId="10b9ffa5-764d-4749-bc43-b64416925f2f" providerId="ADAL" clId="{F8D7C0AD-AA8A-4AC1-A8A5-6487AECB74CE}"/>
    <pc:docChg chg="modSld">
      <pc:chgData name="Rashmita Kikani" userId="10b9ffa5-764d-4749-bc43-b64416925f2f" providerId="ADAL" clId="{F8D7C0AD-AA8A-4AC1-A8A5-6487AECB74CE}" dt="2025-01-18T10:51:21.098" v="197" actId="1076"/>
      <pc:docMkLst>
        <pc:docMk/>
      </pc:docMkLst>
      <pc:sldChg chg="addSp modSp mod">
        <pc:chgData name="Rashmita Kikani" userId="10b9ffa5-764d-4749-bc43-b64416925f2f" providerId="ADAL" clId="{F8D7C0AD-AA8A-4AC1-A8A5-6487AECB74CE}" dt="2025-01-18T10:51:21.098" v="197" actId="1076"/>
        <pc:sldMkLst>
          <pc:docMk/>
          <pc:sldMk cId="4144667711" sldId="287"/>
        </pc:sldMkLst>
        <pc:spChg chg="add mod">
          <ac:chgData name="Rashmita Kikani" userId="10b9ffa5-764d-4749-bc43-b64416925f2f" providerId="ADAL" clId="{F8D7C0AD-AA8A-4AC1-A8A5-6487AECB74CE}" dt="2025-01-18T10:51:14.518" v="195" actId="1076"/>
          <ac:spMkLst>
            <pc:docMk/>
            <pc:sldMk cId="4144667711" sldId="287"/>
            <ac:spMk id="3" creationId="{2E74AC07-A0EE-E0A2-F510-4942E76B0BFE}"/>
          </ac:spMkLst>
        </pc:spChg>
        <pc:spChg chg="mod">
          <ac:chgData name="Rashmita Kikani" userId="10b9ffa5-764d-4749-bc43-b64416925f2f" providerId="ADAL" clId="{F8D7C0AD-AA8A-4AC1-A8A5-6487AECB74CE}" dt="2025-01-18T10:51:21.098" v="197" actId="1076"/>
          <ac:spMkLst>
            <pc:docMk/>
            <pc:sldMk cId="4144667711" sldId="287"/>
            <ac:spMk id="6" creationId="{99D4E56F-D361-4DD2-AC48-8B388975E9C8}"/>
          </ac:spMkLst>
        </pc:spChg>
        <pc:picChg chg="mod">
          <ac:chgData name="Rashmita Kikani" userId="10b9ffa5-764d-4749-bc43-b64416925f2f" providerId="ADAL" clId="{F8D7C0AD-AA8A-4AC1-A8A5-6487AECB74CE}" dt="2025-01-18T10:51:18.594" v="196" actId="1076"/>
          <ac:picMkLst>
            <pc:docMk/>
            <pc:sldMk cId="4144667711" sldId="287"/>
            <ac:picMk id="4" creationId="{D2100DE6-518C-4BD8-8D49-F95EC49E9F15}"/>
          </ac:picMkLst>
        </pc:picChg>
      </pc:sldChg>
    </pc:docChg>
  </pc:docChgLst>
  <pc:docChgLst>
    <pc:chgData name="Urvashi Mehrotra" userId="S::urvashimehrotra.bda24@aidtm.ac.in::41a75b72-f30a-4570-9ba1-5c58e9bc9e9d" providerId="AD" clId="Web-{6C157D07-2138-6450-F92F-09ED4C757C0E}"/>
    <pc:docChg chg="modSld">
      <pc:chgData name="Urvashi Mehrotra" userId="S::urvashimehrotra.bda24@aidtm.ac.in::41a75b72-f30a-4570-9ba1-5c58e9bc9e9d" providerId="AD" clId="Web-{6C157D07-2138-6450-F92F-09ED4C757C0E}" dt="2025-01-13T13:46:23.412" v="0"/>
      <pc:docMkLst>
        <pc:docMk/>
      </pc:docMkLst>
      <pc:sldChg chg="modSp">
        <pc:chgData name="Urvashi Mehrotra" userId="S::urvashimehrotra.bda24@aidtm.ac.in::41a75b72-f30a-4570-9ba1-5c58e9bc9e9d" providerId="AD" clId="Web-{6C157D07-2138-6450-F92F-09ED4C757C0E}" dt="2025-01-13T13:46:23.412" v="0"/>
        <pc:sldMkLst>
          <pc:docMk/>
          <pc:sldMk cId="4292965164" sldId="256"/>
        </pc:sldMkLst>
        <pc:spChg chg="mod">
          <ac:chgData name="Urvashi Mehrotra" userId="S::urvashimehrotra.bda24@aidtm.ac.in::41a75b72-f30a-4570-9ba1-5c58e9bc9e9d" providerId="AD" clId="Web-{6C157D07-2138-6450-F92F-09ED4C757C0E}" dt="2025-01-13T13:46:23.412" v="0"/>
          <ac:spMkLst>
            <pc:docMk/>
            <pc:sldMk cId="4292965164" sldId="256"/>
            <ac:spMk id="7" creationId="{BEFC7353-D62B-4364-B17D-B491B1FEBBB0}"/>
          </ac:spMkLst>
        </pc:spChg>
      </pc:sldChg>
    </pc:docChg>
  </pc:docChgLst>
  <pc:docChgLst>
    <pc:chgData name="Vanshika Bhatia" userId="S::vanshikabhatia.bda24@aidtm.ac.in::215e559a-6cd4-4701-a828-d56bcca512a6" providerId="AD" clId="Web-{0993273C-C386-C92E-5C69-549D383BF8A8}"/>
    <pc:docChg chg="modSld">
      <pc:chgData name="Vanshika Bhatia" userId="S::vanshikabhatia.bda24@aidtm.ac.in::215e559a-6cd4-4701-a828-d56bcca512a6" providerId="AD" clId="Web-{0993273C-C386-C92E-5C69-549D383BF8A8}" dt="2025-01-22T10:49:42.325" v="1" actId="1076"/>
      <pc:docMkLst>
        <pc:docMk/>
      </pc:docMkLst>
      <pc:sldChg chg="modSp">
        <pc:chgData name="Vanshika Bhatia" userId="S::vanshikabhatia.bda24@aidtm.ac.in::215e559a-6cd4-4701-a828-d56bcca512a6" providerId="AD" clId="Web-{0993273C-C386-C92E-5C69-549D383BF8A8}" dt="2025-01-22T10:49:42.325" v="1" actId="1076"/>
        <pc:sldMkLst>
          <pc:docMk/>
          <pc:sldMk cId="463340852" sldId="285"/>
        </pc:sldMkLst>
        <pc:graphicFrameChg chg="mod">
          <ac:chgData name="Vanshika Bhatia" userId="S::vanshikabhatia.bda24@aidtm.ac.in::215e559a-6cd4-4701-a828-d56bcca512a6" providerId="AD" clId="Web-{0993273C-C386-C92E-5C69-549D383BF8A8}" dt="2025-01-22T10:49:42.325" v="1" actId="1076"/>
          <ac:graphicFrameMkLst>
            <pc:docMk/>
            <pc:sldMk cId="463340852" sldId="285"/>
            <ac:graphicFrameMk id="5" creationId="{132BA312-B387-9445-28FC-14DCE7EC088C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6D83F5-27F0-44F8-8FFB-70E6CB259A2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D53415-BEED-4A95-AF51-DA07F86CB7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Demonstrate Resource pooling using AWS S3 cloud storage</a:t>
          </a:r>
          <a:br>
            <a:rPr lang="en-US" b="1" dirty="0"/>
          </a:br>
          <a:r>
            <a:rPr lang="en-US" b="1" dirty="0"/>
            <a:t>Section – B</a:t>
          </a:r>
          <a:endParaRPr lang="en-US" dirty="0"/>
        </a:p>
      </dgm:t>
    </dgm:pt>
    <dgm:pt modelId="{E1F40965-F76C-4D52-85A6-AB3802CF0976}" type="parTrans" cxnId="{F56D3662-7810-411E-9E69-35AD10CFAB56}">
      <dgm:prSet/>
      <dgm:spPr/>
      <dgm:t>
        <a:bodyPr/>
        <a:lstStyle/>
        <a:p>
          <a:endParaRPr lang="en-US"/>
        </a:p>
      </dgm:t>
    </dgm:pt>
    <dgm:pt modelId="{846939A0-F92B-4510-8462-A92E17588421}" type="sibTrans" cxnId="{F56D3662-7810-411E-9E69-35AD10CFAB56}">
      <dgm:prSet/>
      <dgm:spPr/>
      <dgm:t>
        <a:bodyPr/>
        <a:lstStyle/>
        <a:p>
          <a:endParaRPr lang="en-US"/>
        </a:p>
      </dgm:t>
    </dgm:pt>
    <dgm:pt modelId="{B0C7F7C0-2DC8-45A5-8510-EC16344B3B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Group no – 6</a:t>
          </a:r>
          <a:br>
            <a:rPr lang="en-US" b="1" dirty="0"/>
          </a:br>
          <a:r>
            <a:rPr lang="en-US" b="1" dirty="0" err="1"/>
            <a:t>Vanshika</a:t>
          </a:r>
          <a:r>
            <a:rPr lang="en-US" b="1" dirty="0"/>
            <a:t>, Siddhartha</a:t>
          </a:r>
          <a:br>
            <a:rPr lang="en-US" b="1" dirty="0"/>
          </a:br>
          <a:r>
            <a:rPr lang="en-US" b="1" dirty="0"/>
            <a:t>Urvashi, </a:t>
          </a:r>
          <a:r>
            <a:rPr lang="en-US" b="1" dirty="0" err="1"/>
            <a:t>Rashmita</a:t>
          </a:r>
          <a:endParaRPr lang="en-US" dirty="0"/>
        </a:p>
      </dgm:t>
    </dgm:pt>
    <dgm:pt modelId="{636E2216-B558-4A27-A50F-DE6736B742ED}" type="parTrans" cxnId="{24CB35FF-7103-4CD8-B394-D6ABEA69B654}">
      <dgm:prSet/>
      <dgm:spPr/>
      <dgm:t>
        <a:bodyPr/>
        <a:lstStyle/>
        <a:p>
          <a:endParaRPr lang="en-US"/>
        </a:p>
      </dgm:t>
    </dgm:pt>
    <dgm:pt modelId="{EC1371B2-0D8F-441A-A1CD-8FCE59683201}" type="sibTrans" cxnId="{24CB35FF-7103-4CD8-B394-D6ABEA69B654}">
      <dgm:prSet/>
      <dgm:spPr/>
      <dgm:t>
        <a:bodyPr/>
        <a:lstStyle/>
        <a:p>
          <a:endParaRPr lang="en-US"/>
        </a:p>
      </dgm:t>
    </dgm:pt>
    <dgm:pt modelId="{993B2AFB-B393-4AD6-8B62-67FE5269D20B}" type="pres">
      <dgm:prSet presAssocID="{F86D83F5-27F0-44F8-8FFB-70E6CB259A22}" presName="root" presStyleCnt="0">
        <dgm:presLayoutVars>
          <dgm:dir/>
          <dgm:resizeHandles val="exact"/>
        </dgm:presLayoutVars>
      </dgm:prSet>
      <dgm:spPr/>
    </dgm:pt>
    <dgm:pt modelId="{D450645E-4154-4300-8E8A-1AC0AF653E7B}" type="pres">
      <dgm:prSet presAssocID="{62D53415-BEED-4A95-AF51-DA07F86CB765}" presName="compNode" presStyleCnt="0"/>
      <dgm:spPr/>
    </dgm:pt>
    <dgm:pt modelId="{9C0FF18B-57C5-4194-95B5-4284DB597687}" type="pres">
      <dgm:prSet presAssocID="{62D53415-BEED-4A95-AF51-DA07F86CB765}" presName="bgRect" presStyleLbl="bgShp" presStyleIdx="0" presStyleCnt="2"/>
      <dgm:spPr/>
    </dgm:pt>
    <dgm:pt modelId="{52687A7F-ABFD-4993-B94A-C8DC64676C51}" type="pres">
      <dgm:prSet presAssocID="{62D53415-BEED-4A95-AF51-DA07F86CB76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A7F7950-97BA-45DD-AADB-824882AE0124}" type="pres">
      <dgm:prSet presAssocID="{62D53415-BEED-4A95-AF51-DA07F86CB765}" presName="spaceRect" presStyleCnt="0"/>
      <dgm:spPr/>
    </dgm:pt>
    <dgm:pt modelId="{1C37EF33-B29C-4D0E-97F8-A6A0AA17225A}" type="pres">
      <dgm:prSet presAssocID="{62D53415-BEED-4A95-AF51-DA07F86CB765}" presName="parTx" presStyleLbl="revTx" presStyleIdx="0" presStyleCnt="2">
        <dgm:presLayoutVars>
          <dgm:chMax val="0"/>
          <dgm:chPref val="0"/>
        </dgm:presLayoutVars>
      </dgm:prSet>
      <dgm:spPr/>
    </dgm:pt>
    <dgm:pt modelId="{5D439F0F-42CC-4BB3-9BD6-C5AB33671896}" type="pres">
      <dgm:prSet presAssocID="{846939A0-F92B-4510-8462-A92E17588421}" presName="sibTrans" presStyleCnt="0"/>
      <dgm:spPr/>
    </dgm:pt>
    <dgm:pt modelId="{0C78A3BB-1254-4D7F-AC02-BAC0E9F8B722}" type="pres">
      <dgm:prSet presAssocID="{B0C7F7C0-2DC8-45A5-8510-EC16344B3B91}" presName="compNode" presStyleCnt="0"/>
      <dgm:spPr/>
    </dgm:pt>
    <dgm:pt modelId="{9F24041A-1D75-418D-97AD-0450E03160C4}" type="pres">
      <dgm:prSet presAssocID="{B0C7F7C0-2DC8-45A5-8510-EC16344B3B91}" presName="bgRect" presStyleLbl="bgShp" presStyleIdx="1" presStyleCnt="2"/>
      <dgm:spPr/>
    </dgm:pt>
    <dgm:pt modelId="{791401B5-3C17-4863-874C-C172F2597D90}" type="pres">
      <dgm:prSet presAssocID="{B0C7F7C0-2DC8-45A5-8510-EC16344B3B9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F4673F5C-DB8E-4AA7-8DC5-4DA4BE28830E}" type="pres">
      <dgm:prSet presAssocID="{B0C7F7C0-2DC8-45A5-8510-EC16344B3B91}" presName="spaceRect" presStyleCnt="0"/>
      <dgm:spPr/>
    </dgm:pt>
    <dgm:pt modelId="{6CBF237E-B091-4F84-B1DA-9C56350A1F31}" type="pres">
      <dgm:prSet presAssocID="{B0C7F7C0-2DC8-45A5-8510-EC16344B3B9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56D3662-7810-411E-9E69-35AD10CFAB56}" srcId="{F86D83F5-27F0-44F8-8FFB-70E6CB259A22}" destId="{62D53415-BEED-4A95-AF51-DA07F86CB765}" srcOrd="0" destOrd="0" parTransId="{E1F40965-F76C-4D52-85A6-AB3802CF0976}" sibTransId="{846939A0-F92B-4510-8462-A92E17588421}"/>
    <dgm:cxn modelId="{30466F73-33C3-4EAE-A2BB-E0B710DB8A3F}" type="presOf" srcId="{62D53415-BEED-4A95-AF51-DA07F86CB765}" destId="{1C37EF33-B29C-4D0E-97F8-A6A0AA17225A}" srcOrd="0" destOrd="0" presId="urn:microsoft.com/office/officeart/2018/2/layout/IconVerticalSolidList"/>
    <dgm:cxn modelId="{52BC70BA-879E-45B0-865D-192DA5CF4DC1}" type="presOf" srcId="{F86D83F5-27F0-44F8-8FFB-70E6CB259A22}" destId="{993B2AFB-B393-4AD6-8B62-67FE5269D20B}" srcOrd="0" destOrd="0" presId="urn:microsoft.com/office/officeart/2018/2/layout/IconVerticalSolidList"/>
    <dgm:cxn modelId="{37871FC2-C043-4EB0-BFE4-A6BF48F5B5B1}" type="presOf" srcId="{B0C7F7C0-2DC8-45A5-8510-EC16344B3B91}" destId="{6CBF237E-B091-4F84-B1DA-9C56350A1F31}" srcOrd="0" destOrd="0" presId="urn:microsoft.com/office/officeart/2018/2/layout/IconVerticalSolidList"/>
    <dgm:cxn modelId="{24CB35FF-7103-4CD8-B394-D6ABEA69B654}" srcId="{F86D83F5-27F0-44F8-8FFB-70E6CB259A22}" destId="{B0C7F7C0-2DC8-45A5-8510-EC16344B3B91}" srcOrd="1" destOrd="0" parTransId="{636E2216-B558-4A27-A50F-DE6736B742ED}" sibTransId="{EC1371B2-0D8F-441A-A1CD-8FCE59683201}"/>
    <dgm:cxn modelId="{6F41A408-F937-459E-845E-97F9AF60AAAC}" type="presParOf" srcId="{993B2AFB-B393-4AD6-8B62-67FE5269D20B}" destId="{D450645E-4154-4300-8E8A-1AC0AF653E7B}" srcOrd="0" destOrd="0" presId="urn:microsoft.com/office/officeart/2018/2/layout/IconVerticalSolidList"/>
    <dgm:cxn modelId="{916CA847-3983-4258-BD6D-12B5EE9966F2}" type="presParOf" srcId="{D450645E-4154-4300-8E8A-1AC0AF653E7B}" destId="{9C0FF18B-57C5-4194-95B5-4284DB597687}" srcOrd="0" destOrd="0" presId="urn:microsoft.com/office/officeart/2018/2/layout/IconVerticalSolidList"/>
    <dgm:cxn modelId="{3FEC06B7-5146-4A32-B9AC-91C576EFFA4B}" type="presParOf" srcId="{D450645E-4154-4300-8E8A-1AC0AF653E7B}" destId="{52687A7F-ABFD-4993-B94A-C8DC64676C51}" srcOrd="1" destOrd="0" presId="urn:microsoft.com/office/officeart/2018/2/layout/IconVerticalSolidList"/>
    <dgm:cxn modelId="{25887E0F-65BC-418D-AE1B-DF3A8D63CCCD}" type="presParOf" srcId="{D450645E-4154-4300-8E8A-1AC0AF653E7B}" destId="{EA7F7950-97BA-45DD-AADB-824882AE0124}" srcOrd="2" destOrd="0" presId="urn:microsoft.com/office/officeart/2018/2/layout/IconVerticalSolidList"/>
    <dgm:cxn modelId="{DB1C8E85-3BFF-49E8-B58F-B9AC5A4C791B}" type="presParOf" srcId="{D450645E-4154-4300-8E8A-1AC0AF653E7B}" destId="{1C37EF33-B29C-4D0E-97F8-A6A0AA17225A}" srcOrd="3" destOrd="0" presId="urn:microsoft.com/office/officeart/2018/2/layout/IconVerticalSolidList"/>
    <dgm:cxn modelId="{DB9EE4AE-2CC9-47FD-9113-65A0351759CA}" type="presParOf" srcId="{993B2AFB-B393-4AD6-8B62-67FE5269D20B}" destId="{5D439F0F-42CC-4BB3-9BD6-C5AB33671896}" srcOrd="1" destOrd="0" presId="urn:microsoft.com/office/officeart/2018/2/layout/IconVerticalSolidList"/>
    <dgm:cxn modelId="{3FEC38C8-0A42-4138-93BC-8C63986D8CDA}" type="presParOf" srcId="{993B2AFB-B393-4AD6-8B62-67FE5269D20B}" destId="{0C78A3BB-1254-4D7F-AC02-BAC0E9F8B722}" srcOrd="2" destOrd="0" presId="urn:microsoft.com/office/officeart/2018/2/layout/IconVerticalSolidList"/>
    <dgm:cxn modelId="{23D3EBD1-EBB8-4E3B-A4FD-2FD57376D744}" type="presParOf" srcId="{0C78A3BB-1254-4D7F-AC02-BAC0E9F8B722}" destId="{9F24041A-1D75-418D-97AD-0450E03160C4}" srcOrd="0" destOrd="0" presId="urn:microsoft.com/office/officeart/2018/2/layout/IconVerticalSolidList"/>
    <dgm:cxn modelId="{EFAC6C51-E1A0-4016-B60C-B0D90D757DC6}" type="presParOf" srcId="{0C78A3BB-1254-4D7F-AC02-BAC0E9F8B722}" destId="{791401B5-3C17-4863-874C-C172F2597D90}" srcOrd="1" destOrd="0" presId="urn:microsoft.com/office/officeart/2018/2/layout/IconVerticalSolidList"/>
    <dgm:cxn modelId="{16EF52C8-6395-4D07-99B6-A9AF0EEADBD2}" type="presParOf" srcId="{0C78A3BB-1254-4D7F-AC02-BAC0E9F8B722}" destId="{F4673F5C-DB8E-4AA7-8DC5-4DA4BE28830E}" srcOrd="2" destOrd="0" presId="urn:microsoft.com/office/officeart/2018/2/layout/IconVerticalSolidList"/>
    <dgm:cxn modelId="{E5D6639F-DAEB-40E4-8E84-24B411F58080}" type="presParOf" srcId="{0C78A3BB-1254-4D7F-AC02-BAC0E9F8B722}" destId="{6CBF237E-B091-4F84-B1DA-9C56350A1F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F18B-57C5-4194-95B5-4284DB597687}">
      <dsp:nvSpPr>
        <dsp:cNvPr id="0" name=""/>
        <dsp:cNvSpPr/>
      </dsp:nvSpPr>
      <dsp:spPr>
        <a:xfrm>
          <a:off x="0" y="918110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87A7F-ABFD-4993-B94A-C8DC64676C51}">
      <dsp:nvSpPr>
        <dsp:cNvPr id="0" name=""/>
        <dsp:cNvSpPr/>
      </dsp:nvSpPr>
      <dsp:spPr>
        <a:xfrm>
          <a:off x="512729" y="1299479"/>
          <a:ext cx="932235" cy="932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7EF33-B29C-4D0E-97F8-A6A0AA17225A}">
      <dsp:nvSpPr>
        <dsp:cNvPr id="0" name=""/>
        <dsp:cNvSpPr/>
      </dsp:nvSpPr>
      <dsp:spPr>
        <a:xfrm>
          <a:off x="1957694" y="918110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Demonstrate Resource pooling using AWS S3 cloud storage</a:t>
          </a:r>
          <a:br>
            <a:rPr lang="en-US" sz="2500" b="1" kern="1200" dirty="0"/>
          </a:br>
          <a:r>
            <a:rPr lang="en-US" sz="2500" b="1" kern="1200" dirty="0"/>
            <a:t>Section – B</a:t>
          </a:r>
          <a:endParaRPr lang="en-US" sz="2500" kern="1200" dirty="0"/>
        </a:p>
      </dsp:txBody>
      <dsp:txXfrm>
        <a:off x="1957694" y="918110"/>
        <a:ext cx="4839980" cy="1694973"/>
      </dsp:txXfrm>
    </dsp:sp>
    <dsp:sp modelId="{9F24041A-1D75-418D-97AD-0450E03160C4}">
      <dsp:nvSpPr>
        <dsp:cNvPr id="0" name=""/>
        <dsp:cNvSpPr/>
      </dsp:nvSpPr>
      <dsp:spPr>
        <a:xfrm>
          <a:off x="0" y="3036827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1401B5-3C17-4863-874C-C172F2597D90}">
      <dsp:nvSpPr>
        <dsp:cNvPr id="0" name=""/>
        <dsp:cNvSpPr/>
      </dsp:nvSpPr>
      <dsp:spPr>
        <a:xfrm>
          <a:off x="512729" y="3418196"/>
          <a:ext cx="932235" cy="9322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F237E-B091-4F84-B1DA-9C56350A1F31}">
      <dsp:nvSpPr>
        <dsp:cNvPr id="0" name=""/>
        <dsp:cNvSpPr/>
      </dsp:nvSpPr>
      <dsp:spPr>
        <a:xfrm>
          <a:off x="1957694" y="3036827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Group no – 6</a:t>
          </a:r>
          <a:br>
            <a:rPr lang="en-US" sz="2500" b="1" kern="1200" dirty="0"/>
          </a:br>
          <a:r>
            <a:rPr lang="en-US" sz="2500" b="1" kern="1200" dirty="0" err="1"/>
            <a:t>Vanshika</a:t>
          </a:r>
          <a:r>
            <a:rPr lang="en-US" sz="2500" b="1" kern="1200" dirty="0"/>
            <a:t>, Siddhartha</a:t>
          </a:r>
          <a:br>
            <a:rPr lang="en-US" sz="2500" b="1" kern="1200" dirty="0"/>
          </a:br>
          <a:r>
            <a:rPr lang="en-US" sz="2500" b="1" kern="1200" dirty="0"/>
            <a:t>Urvashi, </a:t>
          </a:r>
          <a:r>
            <a:rPr lang="en-US" sz="2500" b="1" kern="1200" dirty="0" err="1"/>
            <a:t>Rashmita</a:t>
          </a:r>
          <a:endParaRPr lang="en-US" sz="2500" kern="1200" dirty="0"/>
        </a:p>
      </dsp:txBody>
      <dsp:txXfrm>
        <a:off x="1957694" y="3036827"/>
        <a:ext cx="4839980" cy="1694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827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64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04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98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70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88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51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29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F673903-F4DF-4BAF-AFD6-0DF5F82AB15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139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903-F4DF-4BAF-AFD6-0DF5F82AB15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15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F673903-F4DF-4BAF-AFD6-0DF5F82AB15E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2F9FB0D-8869-4F88-B657-DD2853FFA0A6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18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132BA312-B387-9445-28FC-14DCE7EC08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9551292"/>
              </p:ext>
            </p:extLst>
          </p:nvPr>
        </p:nvGraphicFramePr>
        <p:xfrm>
          <a:off x="4367790" y="750600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DA9E790B-006E-DD12-0C27-E6958008A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7" y="164561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40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ABB329C-9B2E-3475-DA77-35974E0A0103}"/>
              </a:ext>
            </a:extLst>
          </p:cNvPr>
          <p:cNvSpPr txBox="1"/>
          <p:nvPr/>
        </p:nvSpPr>
        <p:spPr>
          <a:xfrm>
            <a:off x="2157093" y="5478430"/>
            <a:ext cx="684386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 repeating this process we can create multiple users, we can also give them different roles in ‘Set permissions’.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B301351-4A24-4602-E834-E2A32CEFF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7" y="94390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EDEC9B-1DD4-4996-8148-8713FADCC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2"/>
          <a:stretch/>
        </p:blipFill>
        <p:spPr>
          <a:xfrm>
            <a:off x="1881930" y="549996"/>
            <a:ext cx="6399844" cy="36741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347BAE-EA63-4D39-958A-48DED05C6D0A}"/>
              </a:ext>
            </a:extLst>
          </p:cNvPr>
          <p:cNvSpPr txBox="1"/>
          <p:nvPr/>
        </p:nvSpPr>
        <p:spPr>
          <a:xfrm>
            <a:off x="9657964" y="1078637"/>
            <a:ext cx="190377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User is created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B984CE-7EAB-457A-B229-EAA44E9539E9}"/>
              </a:ext>
            </a:extLst>
          </p:cNvPr>
          <p:cNvSpPr txBox="1"/>
          <p:nvPr/>
        </p:nvSpPr>
        <p:spPr>
          <a:xfrm>
            <a:off x="9417377" y="3681415"/>
            <a:ext cx="1903779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Download user credentials from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FDC795-A833-4B0D-8AB6-95E15ED3CFC1}"/>
              </a:ext>
            </a:extLst>
          </p:cNvPr>
          <p:cNvCxnSpPr>
            <a:cxnSpLocks/>
          </p:cNvCxnSpPr>
          <p:nvPr/>
        </p:nvCxnSpPr>
        <p:spPr>
          <a:xfrm flipV="1">
            <a:off x="7475456" y="4128940"/>
            <a:ext cx="1941921" cy="2828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0D31A87-2F4F-4F10-8246-DFFA24FA9ABF}"/>
              </a:ext>
            </a:extLst>
          </p:cNvPr>
          <p:cNvSpPr/>
          <p:nvPr/>
        </p:nvSpPr>
        <p:spPr>
          <a:xfrm rot="10800000">
            <a:off x="8343942" y="1194904"/>
            <a:ext cx="1314022" cy="14664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763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Down 6">
            <a:extLst>
              <a:ext uri="{FF2B5EF4-FFF2-40B4-BE49-F238E27FC236}">
                <a16:creationId xmlns:a16="http://schemas.microsoft.com/office/drawing/2014/main" id="{6C35E897-15A6-EB36-426B-6B412EF094BF}"/>
              </a:ext>
            </a:extLst>
          </p:cNvPr>
          <p:cNvSpPr/>
          <p:nvPr/>
        </p:nvSpPr>
        <p:spPr>
          <a:xfrm>
            <a:off x="1351701" y="3091217"/>
            <a:ext cx="128308" cy="337783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F6742-1393-2A73-BE8F-5702B9E2D03B}"/>
              </a:ext>
            </a:extLst>
          </p:cNvPr>
          <p:cNvSpPr txBox="1"/>
          <p:nvPr/>
        </p:nvSpPr>
        <p:spPr>
          <a:xfrm>
            <a:off x="162486" y="3486356"/>
            <a:ext cx="2635045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Sign in in an incognito window using user credentials</a:t>
            </a:r>
            <a:endParaRPr lang="en-IN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D9584F21-380F-DE11-880B-F824DC2D298C}"/>
              </a:ext>
            </a:extLst>
          </p:cNvPr>
          <p:cNvSpPr/>
          <p:nvPr/>
        </p:nvSpPr>
        <p:spPr>
          <a:xfrm flipH="1">
            <a:off x="7267550" y="5315725"/>
            <a:ext cx="168595" cy="528425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430A5-557C-FE23-97E7-004CC3CF301B}"/>
              </a:ext>
            </a:extLst>
          </p:cNvPr>
          <p:cNvSpPr txBox="1"/>
          <p:nvPr/>
        </p:nvSpPr>
        <p:spPr>
          <a:xfrm>
            <a:off x="5050868" y="2906551"/>
            <a:ext cx="326357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 to s3 from search console</a:t>
            </a:r>
            <a:endParaRPr lang="en-IN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CF6EF32-8D16-88AC-2AA4-0F4E5E26B80D}"/>
              </a:ext>
            </a:extLst>
          </p:cNvPr>
          <p:cNvSpPr/>
          <p:nvPr/>
        </p:nvSpPr>
        <p:spPr>
          <a:xfrm rot="16200000">
            <a:off x="3348406" y="791603"/>
            <a:ext cx="177680" cy="198670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138CE9CC-FB49-C882-67F6-AF7D886C4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21" y="51759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5D0231-B8EA-4A96-8576-B03A5256D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1" y="274644"/>
            <a:ext cx="1840319" cy="27986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1A0B1A-E242-40D2-ADE4-8128D4E7E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597" y="810565"/>
            <a:ext cx="6805155" cy="16328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252E4B-186D-4895-8512-9F93C7FF1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12" y="3658190"/>
            <a:ext cx="6296019" cy="24936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7D7805-6B5B-4ABC-B23A-56512DD8D1B7}"/>
              </a:ext>
            </a:extLst>
          </p:cNvPr>
          <p:cNvSpPr txBox="1"/>
          <p:nvPr/>
        </p:nvSpPr>
        <p:spPr>
          <a:xfrm>
            <a:off x="1242430" y="5298913"/>
            <a:ext cx="263504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can access bucket from here</a:t>
            </a:r>
            <a:endParaRPr lang="en-IN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B8E6F402-BF92-4563-BB61-E6E991A7658A}"/>
              </a:ext>
            </a:extLst>
          </p:cNvPr>
          <p:cNvSpPr/>
          <p:nvPr/>
        </p:nvSpPr>
        <p:spPr>
          <a:xfrm rot="16200000">
            <a:off x="4341757" y="4968338"/>
            <a:ext cx="177681" cy="112980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FCE6893E-AAD8-458E-887E-C8F231FF8512}"/>
              </a:ext>
            </a:extLst>
          </p:cNvPr>
          <p:cNvSpPr/>
          <p:nvPr/>
        </p:nvSpPr>
        <p:spPr>
          <a:xfrm>
            <a:off x="6096000" y="2465693"/>
            <a:ext cx="128308" cy="337783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89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AEBE91F-1B24-551F-10EA-77F8DFAC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132" y="84557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D43F0D-AC7B-418A-9030-99A83E8E7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8"/>
          <a:stretch/>
        </p:blipFill>
        <p:spPr>
          <a:xfrm>
            <a:off x="642845" y="207389"/>
            <a:ext cx="5594555" cy="21435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279852-A91E-42BE-B2E1-D0F2D69F0B31}"/>
              </a:ext>
            </a:extLst>
          </p:cNvPr>
          <p:cNvSpPr txBox="1"/>
          <p:nvPr/>
        </p:nvSpPr>
        <p:spPr>
          <a:xfrm>
            <a:off x="7958045" y="1142999"/>
            <a:ext cx="377666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 we can see all files in the bucket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C159D646-5FC7-4181-862C-70CF25372609}"/>
              </a:ext>
            </a:extLst>
          </p:cNvPr>
          <p:cNvSpPr/>
          <p:nvPr/>
        </p:nvSpPr>
        <p:spPr>
          <a:xfrm rot="5400000">
            <a:off x="6875853" y="474694"/>
            <a:ext cx="177680" cy="198670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A319A-A552-496E-A5A1-86D01B9E2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56" y="2969443"/>
            <a:ext cx="5444349" cy="2509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378C0-147A-4290-995C-96493DD62880}"/>
              </a:ext>
            </a:extLst>
          </p:cNvPr>
          <p:cNvSpPr txBox="1"/>
          <p:nvPr/>
        </p:nvSpPr>
        <p:spPr>
          <a:xfrm>
            <a:off x="7763686" y="3500438"/>
            <a:ext cx="377666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see &amp; perform different file actions like upload, open, delete etc.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72D616D-4180-446E-A0E4-D95EF849AB3D}"/>
              </a:ext>
            </a:extLst>
          </p:cNvPr>
          <p:cNvSpPr/>
          <p:nvPr/>
        </p:nvSpPr>
        <p:spPr>
          <a:xfrm rot="5400000">
            <a:off x="6948355" y="3097114"/>
            <a:ext cx="177680" cy="145298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320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EF1F5C49-8CB6-8574-219E-9E036B745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778" y="114055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619D91-D82F-465C-80CD-37FC5AC04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89" y="2124951"/>
            <a:ext cx="2656624" cy="152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9570C-C1C1-4911-92C6-D65F68121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87" y="787925"/>
            <a:ext cx="2660926" cy="1273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A0184-8FA4-44FD-8683-1A5291911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8" y="1306145"/>
            <a:ext cx="5802323" cy="27845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4F10B5B3-0871-4843-B6A7-C160C2EDD453}"/>
              </a:ext>
            </a:extLst>
          </p:cNvPr>
          <p:cNvSpPr/>
          <p:nvPr/>
        </p:nvSpPr>
        <p:spPr>
          <a:xfrm>
            <a:off x="2375554" y="673338"/>
            <a:ext cx="94268" cy="6334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A0332-D2BE-4439-AB1D-6AD0D5EA13F1}"/>
              </a:ext>
            </a:extLst>
          </p:cNvPr>
          <p:cNvSpPr txBox="1"/>
          <p:nvPr/>
        </p:nvSpPr>
        <p:spPr>
          <a:xfrm>
            <a:off x="147499" y="280334"/>
            <a:ext cx="559455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open and download this file from here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AF2ACB-B37B-4F3B-AFEC-89F065313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40" y="4319713"/>
            <a:ext cx="2110955" cy="18517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8C5413-06A4-4375-A729-8CC0A2B31CC0}"/>
              </a:ext>
            </a:extLst>
          </p:cNvPr>
          <p:cNvSpPr txBox="1"/>
          <p:nvPr/>
        </p:nvSpPr>
        <p:spPr>
          <a:xfrm>
            <a:off x="9183530" y="5064546"/>
            <a:ext cx="2477428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 perform different object actions on it</a:t>
            </a:r>
            <a:endParaRPr lang="en-IN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7245860-7629-4275-83DA-00869A5248DE}"/>
              </a:ext>
            </a:extLst>
          </p:cNvPr>
          <p:cNvSpPr/>
          <p:nvPr/>
        </p:nvSpPr>
        <p:spPr>
          <a:xfrm rot="5400000">
            <a:off x="8740468" y="5147851"/>
            <a:ext cx="131977" cy="479723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D6CC76-A7F1-4EAA-9D14-2A75F02D608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986779" y="1424514"/>
            <a:ext cx="1943808" cy="67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A857E5-A34F-4A6B-B976-7FB96EA672C2}"/>
              </a:ext>
            </a:extLst>
          </p:cNvPr>
          <p:cNvCxnSpPr>
            <a:cxnSpLocks/>
          </p:cNvCxnSpPr>
          <p:nvPr/>
        </p:nvCxnSpPr>
        <p:spPr>
          <a:xfrm>
            <a:off x="4430598" y="1542882"/>
            <a:ext cx="3007150" cy="854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01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B518B6-3F05-4743-887A-E172E92560F5}"/>
              </a:ext>
            </a:extLst>
          </p:cNvPr>
          <p:cNvSpPr txBox="1"/>
          <p:nvPr/>
        </p:nvSpPr>
        <p:spPr>
          <a:xfrm>
            <a:off x="3298722" y="779954"/>
            <a:ext cx="559455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Different users will be able to access them according to access given to them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26E3A-56DE-4C7B-AADF-F2AC6629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76" y="2055042"/>
            <a:ext cx="2717882" cy="324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782311-3D70-452A-9FD1-203EACB5E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513" y="2055041"/>
            <a:ext cx="2760918" cy="3242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6FDC7F-DB8B-46D5-AE39-FBFDE8F4BE1F}"/>
              </a:ext>
            </a:extLst>
          </p:cNvPr>
          <p:cNvSpPr txBox="1"/>
          <p:nvPr/>
        </p:nvSpPr>
        <p:spPr>
          <a:xfrm>
            <a:off x="1598475" y="5708714"/>
            <a:ext cx="618806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login with different user &amp; perform different actions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625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F55AE6-818F-1359-DFC9-095BFA60800E}"/>
              </a:ext>
            </a:extLst>
          </p:cNvPr>
          <p:cNvSpPr/>
          <p:nvPr/>
        </p:nvSpPr>
        <p:spPr>
          <a:xfrm>
            <a:off x="3628103" y="2662535"/>
            <a:ext cx="493579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32B8081-08DD-AB48-BBE1-4BADAD7DA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10" y="74725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A456C-9CCC-ECFA-D862-68FC9708DB24}"/>
              </a:ext>
            </a:extLst>
          </p:cNvPr>
          <p:cNvSpPr txBox="1"/>
          <p:nvPr/>
        </p:nvSpPr>
        <p:spPr>
          <a:xfrm>
            <a:off x="482989" y="1218350"/>
            <a:ext cx="3084844" cy="511572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Adani Regular" panose="02000503000000020004" pitchFamily="2" charset="0"/>
              </a:rPr>
              <a:t>Resource pooling is used to describe a service provider as providing IT service to multiple customers at a time. And these services are scalable and accessible to businesses as well.</a:t>
            </a:r>
            <a:endParaRPr lang="en-IN" b="1" dirty="0">
              <a:solidFill>
                <a:schemeClr val="bg1"/>
              </a:solidFill>
              <a:effectLst/>
              <a:latin typeface="Adani Regular" panose="02000503000000020004" pitchFamily="2" charset="0"/>
              <a:ea typeface="Aptos"/>
              <a:cs typeface="Times New Roman" panose="02020603050405020304" pitchFamily="18" charset="0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effectLst/>
                <a:latin typeface="Adani Regular" panose="02000503000000020004" pitchFamily="2" charset="0"/>
                <a:ea typeface="Aptos"/>
                <a:cs typeface="Times New Roman" panose="02020603050405020304" pitchFamily="18" charset="0"/>
              </a:rPr>
              <a:t>In simple terms Resource pooling is a concept in which resources are shared among multiple clients.</a:t>
            </a:r>
            <a:endParaRPr lang="en-US" sz="1600" dirty="0">
              <a:solidFill>
                <a:schemeClr val="bg1"/>
              </a:solidFill>
              <a:latin typeface="Adani Regular" panose="02000503000000020004" pitchFamily="2" charset="0"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4FF3FAE-6203-3752-4FEC-93510A3C0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288" y="77914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D4E56F-D361-4DD2-AC48-8B388975E9C8}"/>
              </a:ext>
            </a:extLst>
          </p:cNvPr>
          <p:cNvSpPr/>
          <p:nvPr/>
        </p:nvSpPr>
        <p:spPr>
          <a:xfrm>
            <a:off x="4812188" y="1912641"/>
            <a:ext cx="5931281" cy="35564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00DE6-518C-4BD8-8D49-F95EC49E9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820" y="2024264"/>
            <a:ext cx="5878009" cy="348743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74AC07-A0EE-E0A2-F510-4942E76B0BFE}"/>
              </a:ext>
            </a:extLst>
          </p:cNvPr>
          <p:cNvSpPr/>
          <p:nvPr/>
        </p:nvSpPr>
        <p:spPr>
          <a:xfrm>
            <a:off x="4409369" y="734100"/>
            <a:ext cx="7365111" cy="789300"/>
          </a:xfrm>
          <a:prstGeom prst="roundRect">
            <a:avLst>
              <a:gd name="adj" fmla="val 10000"/>
            </a:avLst>
          </a:prstGeom>
          <a:solidFill>
            <a:srgbClr val="BE592C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Use AWS S3 or Google Cloud Storage to upload and manage a set of files.</a:t>
            </a:r>
          </a:p>
          <a:p>
            <a:r>
              <a:rPr lang="en-US" b="1" dirty="0">
                <a:solidFill>
                  <a:schemeClr val="bg1"/>
                </a:solidFill>
              </a:rPr>
              <a:t>Show how resources are pooled across multiple users.</a:t>
            </a:r>
          </a:p>
        </p:txBody>
      </p:sp>
    </p:spTree>
    <p:extLst>
      <p:ext uri="{BB962C8B-B14F-4D97-AF65-F5344CB8AC3E}">
        <p14:creationId xmlns:p14="http://schemas.microsoft.com/office/powerpoint/2010/main" val="414466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BEFC7353-D62B-4364-B17D-B491B1FEBBB0}"/>
              </a:ext>
            </a:extLst>
          </p:cNvPr>
          <p:cNvSpPr/>
          <p:nvPr/>
        </p:nvSpPr>
        <p:spPr>
          <a:xfrm>
            <a:off x="6012076" y="2113935"/>
            <a:ext cx="1356852" cy="403123"/>
          </a:xfrm>
          <a:prstGeom prst="rightArrow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FD69C-A89C-0140-8BEC-D680DD47CE84}"/>
              </a:ext>
            </a:extLst>
          </p:cNvPr>
          <p:cNvSpPr txBox="1"/>
          <p:nvPr/>
        </p:nvSpPr>
        <p:spPr>
          <a:xfrm>
            <a:off x="7502013" y="2089976"/>
            <a:ext cx="270878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Sign in using root email or </a:t>
            </a:r>
          </a:p>
          <a:p>
            <a:r>
              <a:rPr lang="en-US" b="1" dirty="0"/>
              <a:t>create AWS Account</a:t>
            </a:r>
            <a:endParaRPr lang="en-IN" b="1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72D790F-CD2B-38D9-0A84-6B15972F3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7" y="72391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929853-CE03-4A44-99F7-740E70B7B0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7" t="10211" r="10575" b="5490"/>
          <a:stretch/>
        </p:blipFill>
        <p:spPr>
          <a:xfrm>
            <a:off x="292235" y="160782"/>
            <a:ext cx="5719842" cy="27042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C6BB-724D-48D2-B7B8-95C1E3311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t="6127" r="4647" b="8413"/>
          <a:stretch/>
        </p:blipFill>
        <p:spPr>
          <a:xfrm>
            <a:off x="5879690" y="3097420"/>
            <a:ext cx="5413621" cy="316036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CB040B-0F49-493C-BD53-92311413F89D}"/>
              </a:ext>
            </a:extLst>
          </p:cNvPr>
          <p:cNvSpPr txBox="1"/>
          <p:nvPr/>
        </p:nvSpPr>
        <p:spPr>
          <a:xfrm>
            <a:off x="1816615" y="4634652"/>
            <a:ext cx="2708787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Complete MFA using authenticator app / hardware</a:t>
            </a:r>
            <a:endParaRPr lang="en-IN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746D2D-4336-4932-8680-802A4273FA5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525402" y="5096317"/>
            <a:ext cx="2045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96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Down 6">
            <a:extLst>
              <a:ext uri="{FF2B5EF4-FFF2-40B4-BE49-F238E27FC236}">
                <a16:creationId xmlns:a16="http://schemas.microsoft.com/office/drawing/2014/main" id="{5987C9A4-04F1-85D8-D436-0154832A9037}"/>
              </a:ext>
            </a:extLst>
          </p:cNvPr>
          <p:cNvSpPr/>
          <p:nvPr/>
        </p:nvSpPr>
        <p:spPr>
          <a:xfrm rot="5400000">
            <a:off x="6358451" y="1037384"/>
            <a:ext cx="353962" cy="124806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1D406-F8D8-E9A2-32B7-9C0B41AD6AFA}"/>
              </a:ext>
            </a:extLst>
          </p:cNvPr>
          <p:cNvSpPr txBox="1"/>
          <p:nvPr/>
        </p:nvSpPr>
        <p:spPr>
          <a:xfrm>
            <a:off x="3440086" y="5082193"/>
            <a:ext cx="222209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Search S3 in search bar &amp; open it.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E27E0-A8D7-C42F-F292-8F5C7F7853AA}"/>
              </a:ext>
            </a:extLst>
          </p:cNvPr>
          <p:cNvSpPr txBox="1"/>
          <p:nvPr/>
        </p:nvSpPr>
        <p:spPr>
          <a:xfrm>
            <a:off x="7159466" y="1334616"/>
            <a:ext cx="2222090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AWS management console is opened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420ABD1C-6FBA-AA60-C93C-4842C833CAA1}"/>
              </a:ext>
            </a:extLst>
          </p:cNvPr>
          <p:cNvSpPr/>
          <p:nvPr/>
        </p:nvSpPr>
        <p:spPr>
          <a:xfrm rot="10800000">
            <a:off x="5662176" y="5196584"/>
            <a:ext cx="1200138" cy="353962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42E7462-11FC-CC98-41F3-CE1D2371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014" y="121600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4BD70-8296-46F1-AC12-F61D67E36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4" y="325370"/>
            <a:ext cx="5649989" cy="30727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4F719F-B48B-4D65-A322-0F03C442FB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6" b="717"/>
          <a:stretch/>
        </p:blipFill>
        <p:spPr>
          <a:xfrm>
            <a:off x="6902848" y="2686639"/>
            <a:ext cx="4715533" cy="33188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846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BD5C83-FD6A-AF9F-ADB1-E7AA7C32927B}"/>
              </a:ext>
            </a:extLst>
          </p:cNvPr>
          <p:cNvSpPr txBox="1"/>
          <p:nvPr/>
        </p:nvSpPr>
        <p:spPr>
          <a:xfrm>
            <a:off x="6931742" y="1933816"/>
            <a:ext cx="274958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Click on “Create a bucket”</a:t>
            </a:r>
            <a:endParaRPr lang="en-IN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3FBD2522-4273-0A66-9FF2-F9A7E6B28B1B}"/>
              </a:ext>
            </a:extLst>
          </p:cNvPr>
          <p:cNvSpPr/>
          <p:nvPr/>
        </p:nvSpPr>
        <p:spPr>
          <a:xfrm>
            <a:off x="5083277" y="4568678"/>
            <a:ext cx="1187527" cy="197951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11FD2-1043-1FE6-BE6E-44040D7E05C3}"/>
              </a:ext>
            </a:extLst>
          </p:cNvPr>
          <p:cNvSpPr txBox="1"/>
          <p:nvPr/>
        </p:nvSpPr>
        <p:spPr>
          <a:xfrm>
            <a:off x="2507226" y="4496994"/>
            <a:ext cx="257605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Choose bucket type</a:t>
            </a:r>
            <a:endParaRPr lang="en-I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3B95995-A4B7-6AB4-5120-6013683F5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7" y="68825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0CB7D3-E643-46D6-9C9C-9864EA0E2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1" y="68825"/>
            <a:ext cx="5466543" cy="33149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EEE9D1-DF05-43CC-91C3-8298B97B634F}"/>
              </a:ext>
            </a:extLst>
          </p:cNvPr>
          <p:cNvCxnSpPr>
            <a:cxnSpLocks/>
          </p:cNvCxnSpPr>
          <p:nvPr/>
        </p:nvCxnSpPr>
        <p:spPr>
          <a:xfrm flipH="1">
            <a:off x="4369631" y="1451728"/>
            <a:ext cx="38034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2DF882-792E-4A49-8D6A-48BD245C4A12}"/>
              </a:ext>
            </a:extLst>
          </p:cNvPr>
          <p:cNvCxnSpPr>
            <a:cxnSpLocks/>
          </p:cNvCxnSpPr>
          <p:nvPr/>
        </p:nvCxnSpPr>
        <p:spPr>
          <a:xfrm>
            <a:off x="8173039" y="1451728"/>
            <a:ext cx="0" cy="48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7D0E742C-1042-42CA-B618-D508407B5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804" y="3332555"/>
            <a:ext cx="5689490" cy="29705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6E51C5-C5E7-4141-8EE3-E193BCCA998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4044099" y="5534843"/>
            <a:ext cx="2384981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19A64EE-A676-4184-A37A-192D250E3D30}"/>
              </a:ext>
            </a:extLst>
          </p:cNvPr>
          <p:cNvSpPr txBox="1"/>
          <p:nvPr/>
        </p:nvSpPr>
        <p:spPr>
          <a:xfrm>
            <a:off x="525368" y="5211678"/>
            <a:ext cx="351873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Choose globally unique name of bucket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487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2BB3A1-0BEA-45A4-B8B2-ADBCBE561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75" y="631596"/>
            <a:ext cx="9728462" cy="5835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06349E-ECD4-4D23-8033-DE7F59B66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040" y="95722"/>
            <a:ext cx="3615123" cy="4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40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Up 8">
            <a:extLst>
              <a:ext uri="{FF2B5EF4-FFF2-40B4-BE49-F238E27FC236}">
                <a16:creationId xmlns:a16="http://schemas.microsoft.com/office/drawing/2014/main" id="{D9584F21-380F-DE11-880B-F824DC2D298C}"/>
              </a:ext>
            </a:extLst>
          </p:cNvPr>
          <p:cNvSpPr/>
          <p:nvPr/>
        </p:nvSpPr>
        <p:spPr>
          <a:xfrm flipH="1">
            <a:off x="9451422" y="3995393"/>
            <a:ext cx="168595" cy="528425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430A5-557C-FE23-97E7-004CC3CF301B}"/>
              </a:ext>
            </a:extLst>
          </p:cNvPr>
          <p:cNvSpPr txBox="1"/>
          <p:nvPr/>
        </p:nvSpPr>
        <p:spPr>
          <a:xfrm>
            <a:off x="282842" y="857184"/>
            <a:ext cx="20198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Bucket is created</a:t>
            </a:r>
            <a:endParaRPr lang="en-IN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CF6EF32-8D16-88AC-2AA4-0F4E5E26B80D}"/>
              </a:ext>
            </a:extLst>
          </p:cNvPr>
          <p:cNvSpPr/>
          <p:nvPr/>
        </p:nvSpPr>
        <p:spPr>
          <a:xfrm>
            <a:off x="6447745" y="4523818"/>
            <a:ext cx="268039" cy="78915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138CE9CC-FB49-C882-67F6-AF7D886C4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21" y="51759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12E22-BBC3-4A98-B2C2-B42D40D5C7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r="2576" b="3527"/>
          <a:stretch/>
        </p:blipFill>
        <p:spPr>
          <a:xfrm>
            <a:off x="104467" y="1477876"/>
            <a:ext cx="4028262" cy="22202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772FCC-F59E-4254-BDFC-E0B7970172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4" b="5749"/>
          <a:stretch/>
        </p:blipFill>
        <p:spPr>
          <a:xfrm>
            <a:off x="4406890" y="1819703"/>
            <a:ext cx="4251488" cy="26278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B9D2B5-59E6-4D0F-909C-FC93671AB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" t="7329" r="38524" b="5175"/>
          <a:stretch/>
        </p:blipFill>
        <p:spPr>
          <a:xfrm>
            <a:off x="8964608" y="1494664"/>
            <a:ext cx="3091700" cy="25144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65412C-90FB-45C7-B386-5EAA70ADD3F0}"/>
              </a:ext>
            </a:extLst>
          </p:cNvPr>
          <p:cNvSpPr txBox="1"/>
          <p:nvPr/>
        </p:nvSpPr>
        <p:spPr>
          <a:xfrm>
            <a:off x="8982429" y="4523818"/>
            <a:ext cx="263504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can see here all uploaded files &amp; folders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D497E5-95B3-4D7F-886A-58E1712AC6AF}"/>
              </a:ext>
            </a:extLst>
          </p:cNvPr>
          <p:cNvSpPr txBox="1"/>
          <p:nvPr/>
        </p:nvSpPr>
        <p:spPr>
          <a:xfrm>
            <a:off x="4952680" y="5301310"/>
            <a:ext cx="3258171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Upload files or folder to save in Cloud from upload button</a:t>
            </a:r>
            <a:endParaRPr lang="en-IN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5C0E9D-FE34-4058-B474-3D375B9C8589}"/>
              </a:ext>
            </a:extLst>
          </p:cNvPr>
          <p:cNvCxnSpPr>
            <a:cxnSpLocks/>
          </p:cNvCxnSpPr>
          <p:nvPr/>
        </p:nvCxnSpPr>
        <p:spPr>
          <a:xfrm flipV="1">
            <a:off x="570195" y="3738703"/>
            <a:ext cx="0" cy="62779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383783-62F9-4F9C-BD94-EFB6E3DDD07A}"/>
              </a:ext>
            </a:extLst>
          </p:cNvPr>
          <p:cNvSpPr txBox="1"/>
          <p:nvPr/>
        </p:nvSpPr>
        <p:spPr>
          <a:xfrm>
            <a:off x="176053" y="4376916"/>
            <a:ext cx="223338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can access bucket from here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2A7BCC-C70F-4EEA-9468-030F5BE9CA25}"/>
              </a:ext>
            </a:extLst>
          </p:cNvPr>
          <p:cNvCxnSpPr>
            <a:cxnSpLocks/>
          </p:cNvCxnSpPr>
          <p:nvPr/>
        </p:nvCxnSpPr>
        <p:spPr>
          <a:xfrm flipV="1">
            <a:off x="967692" y="1226516"/>
            <a:ext cx="0" cy="53629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287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D21271-B5CB-2F38-E3B5-73470A73B2CE}"/>
              </a:ext>
            </a:extLst>
          </p:cNvPr>
          <p:cNvSpPr txBox="1"/>
          <p:nvPr/>
        </p:nvSpPr>
        <p:spPr>
          <a:xfrm>
            <a:off x="4142162" y="5274437"/>
            <a:ext cx="3146736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Now we go to IAM dashboard, select users 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3718153-B381-BC5B-4DF8-28C83144C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7" y="92811"/>
            <a:ext cx="3776663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FD302C-1F9E-4C1F-A353-737B9288A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236" y="879967"/>
            <a:ext cx="6603324" cy="37821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AF0BB72-90FC-2AE3-B0FE-4BC8B48704A4}"/>
              </a:ext>
            </a:extLst>
          </p:cNvPr>
          <p:cNvSpPr/>
          <p:nvPr/>
        </p:nvSpPr>
        <p:spPr>
          <a:xfrm rot="16200000">
            <a:off x="5322725" y="5007512"/>
            <a:ext cx="408226" cy="1256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AB6673-3EF8-2510-CAD9-553DC5784E66}"/>
              </a:ext>
            </a:extLst>
          </p:cNvPr>
          <p:cNvCxnSpPr>
            <a:cxnSpLocks/>
          </p:cNvCxnSpPr>
          <p:nvPr/>
        </p:nvCxnSpPr>
        <p:spPr>
          <a:xfrm>
            <a:off x="2139885" y="3429000"/>
            <a:ext cx="200227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A958E2-2449-431D-A0BD-3FE346CFD791}"/>
              </a:ext>
            </a:extLst>
          </p:cNvPr>
          <p:cNvSpPr txBox="1"/>
          <p:nvPr/>
        </p:nvSpPr>
        <p:spPr>
          <a:xfrm>
            <a:off x="311858" y="3105834"/>
            <a:ext cx="182802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can select users from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438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794D9-9CB6-4C9E-A668-63656A05E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71" y="2947606"/>
            <a:ext cx="5579955" cy="3244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E99B39-42B2-4E87-B878-71384D0D4581}"/>
              </a:ext>
            </a:extLst>
          </p:cNvPr>
          <p:cNvSpPr txBox="1"/>
          <p:nvPr/>
        </p:nvSpPr>
        <p:spPr>
          <a:xfrm>
            <a:off x="8070408" y="1308848"/>
            <a:ext cx="216603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Review all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8862D-5EF4-4014-A105-62DFF556185D}"/>
              </a:ext>
            </a:extLst>
          </p:cNvPr>
          <p:cNvSpPr txBox="1"/>
          <p:nvPr/>
        </p:nvSpPr>
        <p:spPr>
          <a:xfrm>
            <a:off x="545573" y="4224128"/>
            <a:ext cx="3146736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Specify user details</a:t>
            </a:r>
          </a:p>
          <a:p>
            <a:r>
              <a:rPr lang="en-US" dirty="0"/>
              <a:t>i.e. user type &amp; password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BBAB75-9C52-4E9D-AFC4-2DF9D31A5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8" y="72386"/>
            <a:ext cx="5685463" cy="31791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6DC3CE-B66D-449E-A963-C96A13882B8C}"/>
              </a:ext>
            </a:extLst>
          </p:cNvPr>
          <p:cNvSpPr/>
          <p:nvPr/>
        </p:nvSpPr>
        <p:spPr>
          <a:xfrm rot="16200000">
            <a:off x="1368695" y="3664511"/>
            <a:ext cx="972589" cy="14664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708D08D-2500-475D-A424-F45E7F6C5A22}"/>
              </a:ext>
            </a:extLst>
          </p:cNvPr>
          <p:cNvSpPr/>
          <p:nvPr/>
        </p:nvSpPr>
        <p:spPr>
          <a:xfrm rot="5400000">
            <a:off x="8624631" y="2244474"/>
            <a:ext cx="1194430" cy="13683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2024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5D1BC613EAC42AFB929296FD7D6DD" ma:contentTypeVersion="6" ma:contentTypeDescription="Create a new document." ma:contentTypeScope="" ma:versionID="8fcc5e4a5f8d44e83b474fc0453d0d72">
  <xsd:schema xmlns:xsd="http://www.w3.org/2001/XMLSchema" xmlns:xs="http://www.w3.org/2001/XMLSchema" xmlns:p="http://schemas.microsoft.com/office/2006/metadata/properties" xmlns:ns3="e590b021-ef57-4925-96b1-0e25ce8087e2" targetNamespace="http://schemas.microsoft.com/office/2006/metadata/properties" ma:root="true" ma:fieldsID="08e11caa5b17f5c264a9b0dff30f1534" ns3:_="">
    <xsd:import namespace="e590b021-ef57-4925-96b1-0e25ce8087e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0b021-ef57-4925-96b1-0e25ce8087e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90b021-ef57-4925-96b1-0e25ce8087e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A9C79F-46F6-4101-A657-7BFEC58116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90b021-ef57-4925-96b1-0e25ce8087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9BC4D8-15FC-4A67-A71B-AA14C311E92D}">
  <ds:schemaRefs>
    <ds:schemaRef ds:uri="http://purl.org/dc/terms/"/>
    <ds:schemaRef ds:uri="http://schemas.openxmlformats.org/package/2006/metadata/core-properties"/>
    <ds:schemaRef ds:uri="e590b021-ef57-4925-96b1-0e25ce8087e2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7AF7F09-A457-4339-91C4-6B1C6AE2AE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733</TotalTime>
  <Words>320</Words>
  <Application>Microsoft Office PowerPoint</Application>
  <PresentationFormat>Widescreen</PresentationFormat>
  <Paragraphs>36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Urvashi Mehrotra</dc:creator>
  <cp:lastModifiedBy>Rashmita Kikani</cp:lastModifiedBy>
  <cp:revision>42</cp:revision>
  <dcterms:created xsi:type="dcterms:W3CDTF">2025-01-11T15:52:11Z</dcterms:created>
  <dcterms:modified xsi:type="dcterms:W3CDTF">2025-01-22T10:49:49Z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0x0101006545D1BC613EAC42AFB929296FD7D6DD</vt:lpwstr>
  </property>
</Properties>
</file>